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17"/>
  </p:notesMasterIdLst>
  <p:handoutMasterIdLst>
    <p:handoutMasterId r:id="rId18"/>
  </p:handoutMasterIdLst>
  <p:sldIdLst>
    <p:sldId id="257" r:id="rId2"/>
    <p:sldId id="258" r:id="rId3"/>
    <p:sldId id="266" r:id="rId4"/>
    <p:sldId id="259" r:id="rId5"/>
    <p:sldId id="260" r:id="rId6"/>
    <p:sldId id="261" r:id="rId7"/>
    <p:sldId id="262" r:id="rId8"/>
    <p:sldId id="263" r:id="rId9"/>
    <p:sldId id="264" r:id="rId10"/>
    <p:sldId id="268" r:id="rId11"/>
    <p:sldId id="271" r:id="rId12"/>
    <p:sldId id="269" r:id="rId13"/>
    <p:sldId id="272" r:id="rId14"/>
    <p:sldId id="270" r:id="rId15"/>
    <p:sldId id="273" r:id="rId16"/>
  </p:sldIdLst>
  <p:sldSz cx="12192000" cy="6858000"/>
  <p:notesSz cx="6858000" cy="9144000"/>
  <p:defaultTextStyle>
    <a:defPPr rtl="0"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5A87"/>
    <a:srgbClr val="ED2938"/>
    <a:srgbClr val="FEB9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0" d="100"/>
          <a:sy n="70" d="100"/>
        </p:scale>
        <p:origin x="2094" y="10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3" d="100"/>
          <a:sy n="123" d="100"/>
        </p:scale>
        <p:origin x="497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2958E2-18A2-4C8A-AB65-8BECE967A8EF}" type="doc">
      <dgm:prSet loTypeId="urn:microsoft.com/office/officeart/2005/8/layout/chevron1" loCatId="process" qsTypeId="urn:microsoft.com/office/officeart/2005/8/quickstyle/simple1" qsCatId="simple" csTypeId="urn:microsoft.com/office/officeart/2005/8/colors/accent2_2" csCatId="accent2" phldr="1"/>
      <dgm:spPr/>
    </dgm:pt>
    <dgm:pt modelId="{E9BC2318-0B3C-42CB-B9AD-D2B0F2411735}">
      <dgm:prSet phldrT="[文字]" custT="1"/>
      <dgm:spPr>
        <a:solidFill>
          <a:srgbClr val="565A87"/>
        </a:solidFill>
      </dgm:spPr>
      <dgm:t>
        <a:bodyPr/>
        <a:lstStyle/>
        <a:p>
          <a:r>
            <a:rPr lang="zh-TW" altLang="en-US" sz="18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1800" dirty="0">
              <a:latin typeface="微軟正黑體" panose="020B0604030504040204" pitchFamily="34" charset="-120"/>
              <a:ea typeface="微軟正黑體" panose="020B0604030504040204" pitchFamily="34" charset="-120"/>
            </a:rPr>
            <a:t>1</a:t>
          </a:r>
          <a:r>
            <a:rPr lang="zh-TW" altLang="en-US" sz="18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</a:p>
      </dgm:t>
    </dgm:pt>
    <dgm:pt modelId="{737002B3-81FF-464E-8550-A74EDE6A5833}" type="parTrans" cxnId="{C6290FE1-0620-4C11-BB8E-9A1C220211C8}">
      <dgm:prSet/>
      <dgm:spPr/>
      <dgm:t>
        <a:bodyPr/>
        <a:lstStyle/>
        <a:p>
          <a:endParaRPr lang="zh-TW" altLang="en-US"/>
        </a:p>
      </dgm:t>
    </dgm:pt>
    <dgm:pt modelId="{5B9A5341-60B8-429B-B06C-BAA761772646}" type="sibTrans" cxnId="{C6290FE1-0620-4C11-BB8E-9A1C220211C8}">
      <dgm:prSet/>
      <dgm:spPr/>
      <dgm:t>
        <a:bodyPr/>
        <a:lstStyle/>
        <a:p>
          <a:endParaRPr lang="zh-TW" altLang="en-US"/>
        </a:p>
      </dgm:t>
    </dgm:pt>
    <dgm:pt modelId="{B5439D63-04B0-471F-AD5B-462794FC639A}">
      <dgm:prSet phldrT="[文字]" custT="1"/>
      <dgm:spPr/>
      <dgm:t>
        <a:bodyPr/>
        <a:lstStyle/>
        <a:p>
          <a:r>
            <a:rPr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rPr>
            <a:t>4-6</a:t>
          </a:r>
          <a:r>
            <a:rPr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</a:p>
      </dgm:t>
    </dgm:pt>
    <dgm:pt modelId="{9EC37608-E1ED-4FC0-9EF6-2532E0087818}" type="parTrans" cxnId="{6ADC94F2-D69C-4690-ABB3-DBBCCDC39F73}">
      <dgm:prSet/>
      <dgm:spPr/>
      <dgm:t>
        <a:bodyPr/>
        <a:lstStyle/>
        <a:p>
          <a:endParaRPr lang="zh-TW" altLang="en-US"/>
        </a:p>
      </dgm:t>
    </dgm:pt>
    <dgm:pt modelId="{6162B108-ED5E-4701-9AA0-D714E895A1BA}" type="sibTrans" cxnId="{6ADC94F2-D69C-4690-ABB3-DBBCCDC39F73}">
      <dgm:prSet/>
      <dgm:spPr/>
      <dgm:t>
        <a:bodyPr/>
        <a:lstStyle/>
        <a:p>
          <a:endParaRPr lang="zh-TW" altLang="en-US"/>
        </a:p>
      </dgm:t>
    </dgm:pt>
    <dgm:pt modelId="{2F5CD383-622B-4D84-801E-D1CA5B9530EF}">
      <dgm:prSet phldrT="[文字]" custT="1"/>
      <dgm:spPr>
        <a:solidFill>
          <a:srgbClr val="ED2938"/>
        </a:solidFill>
      </dgm:spPr>
      <dgm:t>
        <a:bodyPr/>
        <a:lstStyle/>
        <a:p>
          <a:r>
            <a:rPr lang="zh-TW" altLang="en-US" sz="1600" baseline="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1600" baseline="0" dirty="0">
              <a:latin typeface="微軟正黑體" panose="020B0604030504040204" pitchFamily="34" charset="-120"/>
              <a:ea typeface="微軟正黑體" panose="020B0604030504040204" pitchFamily="34" charset="-120"/>
            </a:rPr>
            <a:t>7</a:t>
          </a:r>
          <a:r>
            <a:rPr lang="zh-TW" altLang="en-US" sz="1600" baseline="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</a:p>
      </dgm:t>
    </dgm:pt>
    <dgm:pt modelId="{D84B65EC-8612-4FC2-BD1C-C69508C9632B}" type="parTrans" cxnId="{9B9A54E1-17EC-4A82-9FF3-DA089B3CEC7E}">
      <dgm:prSet/>
      <dgm:spPr/>
      <dgm:t>
        <a:bodyPr/>
        <a:lstStyle/>
        <a:p>
          <a:endParaRPr lang="zh-TW" altLang="en-US"/>
        </a:p>
      </dgm:t>
    </dgm:pt>
    <dgm:pt modelId="{C4E02AF9-D262-4671-BAF7-16038AB9D926}" type="sibTrans" cxnId="{9B9A54E1-17EC-4A82-9FF3-DA089B3CEC7E}">
      <dgm:prSet/>
      <dgm:spPr/>
      <dgm:t>
        <a:bodyPr/>
        <a:lstStyle/>
        <a:p>
          <a:endParaRPr lang="zh-TW" altLang="en-US"/>
        </a:p>
      </dgm:t>
    </dgm:pt>
    <dgm:pt modelId="{86CBAF79-AE38-4FAC-AD45-915F60B10B0E}">
      <dgm:prSet phldrT="[文字]" custT="1"/>
      <dgm:spPr>
        <a:solidFill>
          <a:srgbClr val="ED2938"/>
        </a:solidFill>
      </dgm:spPr>
      <dgm:t>
        <a:bodyPr/>
        <a:lstStyle/>
        <a:p>
          <a:r>
            <a:rPr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rPr>
            <a:t>2-3</a:t>
          </a:r>
          <a:r>
            <a:rPr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</a:p>
      </dgm:t>
    </dgm:pt>
    <dgm:pt modelId="{98A93892-EB82-4121-BBB1-4534F3C4CB93}" type="parTrans" cxnId="{B822FC93-73B7-4130-AC77-5C2BF844E320}">
      <dgm:prSet/>
      <dgm:spPr/>
      <dgm:t>
        <a:bodyPr/>
        <a:lstStyle/>
        <a:p>
          <a:endParaRPr lang="zh-TW" altLang="en-US"/>
        </a:p>
      </dgm:t>
    </dgm:pt>
    <dgm:pt modelId="{1382E59A-6C74-4C00-9E25-8EC2C8981F8E}" type="sibTrans" cxnId="{B822FC93-73B7-4130-AC77-5C2BF844E320}">
      <dgm:prSet/>
      <dgm:spPr/>
      <dgm:t>
        <a:bodyPr/>
        <a:lstStyle/>
        <a:p>
          <a:endParaRPr lang="zh-TW" altLang="en-US"/>
        </a:p>
      </dgm:t>
    </dgm:pt>
    <dgm:pt modelId="{B32A8F7D-0F99-47E6-9535-DDBCF9B3B193}">
      <dgm:prSet phldrT="[文字]" custT="1"/>
      <dgm:spPr/>
      <dgm:t>
        <a:bodyPr/>
        <a:lstStyle/>
        <a:p>
          <a:r>
            <a:rPr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1400" dirty="0">
              <a:latin typeface="微軟正黑體" panose="020B0604030504040204" pitchFamily="34" charset="-120"/>
              <a:ea typeface="微軟正黑體" panose="020B0604030504040204" pitchFamily="34" charset="-120"/>
            </a:rPr>
            <a:t>8-10</a:t>
          </a:r>
          <a:r>
            <a:rPr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</a:p>
      </dgm:t>
    </dgm:pt>
    <dgm:pt modelId="{05AC3ECF-C871-4B4A-B862-35A95563885B}" type="parTrans" cxnId="{FB9202E2-39B1-45DD-899C-6A158261EDE5}">
      <dgm:prSet/>
      <dgm:spPr/>
      <dgm:t>
        <a:bodyPr/>
        <a:lstStyle/>
        <a:p>
          <a:endParaRPr lang="zh-TW" altLang="en-US"/>
        </a:p>
      </dgm:t>
    </dgm:pt>
    <dgm:pt modelId="{50D020DE-EEDC-4859-BB11-FFB48BAF856D}" type="sibTrans" cxnId="{FB9202E2-39B1-45DD-899C-6A158261EDE5}">
      <dgm:prSet/>
      <dgm:spPr/>
      <dgm:t>
        <a:bodyPr/>
        <a:lstStyle/>
        <a:p>
          <a:endParaRPr lang="zh-TW" altLang="en-US"/>
        </a:p>
      </dgm:t>
    </dgm:pt>
    <dgm:pt modelId="{F0CE76CE-FF5C-4119-9DA9-4FC6590C517E}">
      <dgm:prSet phldrT="[文字]" custT="1"/>
      <dgm:spPr>
        <a:solidFill>
          <a:srgbClr val="ED2938"/>
        </a:solidFill>
      </dgm:spPr>
      <dgm:t>
        <a:bodyPr/>
        <a:lstStyle/>
        <a:p>
          <a:r>
            <a:rPr lang="zh-TW" altLang="en-US" sz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11-13</a:t>
          </a:r>
          <a:r>
            <a:rPr lang="zh-TW" altLang="en-US" sz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</a:p>
      </dgm:t>
    </dgm:pt>
    <dgm:pt modelId="{B4F6A568-B828-4585-882B-BF33EDB8EAFE}" type="parTrans" cxnId="{A6511A5D-1950-414C-B03F-1450337A42A5}">
      <dgm:prSet/>
      <dgm:spPr/>
      <dgm:t>
        <a:bodyPr/>
        <a:lstStyle/>
        <a:p>
          <a:endParaRPr lang="zh-TW" altLang="en-US"/>
        </a:p>
      </dgm:t>
    </dgm:pt>
    <dgm:pt modelId="{C38B9DA2-99B4-4C9B-BBCE-65EF7BD08866}" type="sibTrans" cxnId="{A6511A5D-1950-414C-B03F-1450337A42A5}">
      <dgm:prSet/>
      <dgm:spPr/>
      <dgm:t>
        <a:bodyPr/>
        <a:lstStyle/>
        <a:p>
          <a:endParaRPr lang="zh-TW" altLang="en-US"/>
        </a:p>
      </dgm:t>
    </dgm:pt>
    <dgm:pt modelId="{0D45F12E-7083-45BA-B538-45660349AD2B}">
      <dgm:prSet phldrT="[文字]" custT="1"/>
      <dgm:spPr/>
      <dgm:t>
        <a:bodyPr/>
        <a:lstStyle/>
        <a:p>
          <a:r>
            <a:rPr lang="zh-TW" altLang="en-US" sz="18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1800" dirty="0">
              <a:latin typeface="微軟正黑體" panose="020B0604030504040204" pitchFamily="34" charset="-120"/>
              <a:ea typeface="微軟正黑體" panose="020B0604030504040204" pitchFamily="34" charset="-120"/>
            </a:rPr>
            <a:t>14</a:t>
          </a:r>
          <a:r>
            <a:rPr lang="zh-TW" altLang="en-US" sz="18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</a:p>
      </dgm:t>
    </dgm:pt>
    <dgm:pt modelId="{45D53DA7-09C8-4701-ABAC-AD4C25E67B95}" type="parTrans" cxnId="{FCFB84C0-147C-4BB5-B3A1-EE0F69B05D52}">
      <dgm:prSet/>
      <dgm:spPr/>
      <dgm:t>
        <a:bodyPr/>
        <a:lstStyle/>
        <a:p>
          <a:endParaRPr lang="zh-TW" altLang="en-US"/>
        </a:p>
      </dgm:t>
    </dgm:pt>
    <dgm:pt modelId="{D28C560C-7654-457A-AF89-799E2C7BB52F}" type="sibTrans" cxnId="{FCFB84C0-147C-4BB5-B3A1-EE0F69B05D52}">
      <dgm:prSet/>
      <dgm:spPr/>
      <dgm:t>
        <a:bodyPr/>
        <a:lstStyle/>
        <a:p>
          <a:endParaRPr lang="zh-TW" altLang="en-US"/>
        </a:p>
      </dgm:t>
    </dgm:pt>
    <dgm:pt modelId="{EEB1284C-49D4-4D19-BA40-4853E72126FD}">
      <dgm:prSet phldrT="[文字]" custT="1"/>
      <dgm:spPr>
        <a:solidFill>
          <a:srgbClr val="ED2938"/>
        </a:solidFill>
      </dgm:spPr>
      <dgm:t>
        <a:bodyPr/>
        <a:lstStyle/>
        <a:p>
          <a:r>
            <a:rPr lang="zh-TW" altLang="en-US" sz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15-16</a:t>
          </a:r>
          <a:r>
            <a:rPr lang="zh-TW" altLang="en-US" sz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</a:p>
      </dgm:t>
    </dgm:pt>
    <dgm:pt modelId="{A60F3B03-C59F-4AE2-82E8-1CE5FE791636}" type="parTrans" cxnId="{51FCDE5B-F567-4112-8E06-3A58080CF3EF}">
      <dgm:prSet/>
      <dgm:spPr/>
      <dgm:t>
        <a:bodyPr/>
        <a:lstStyle/>
        <a:p>
          <a:endParaRPr lang="zh-TW" altLang="en-US"/>
        </a:p>
      </dgm:t>
    </dgm:pt>
    <dgm:pt modelId="{AC9E0D52-ECF7-4C5D-AF7A-CCDCDF897D8D}" type="sibTrans" cxnId="{51FCDE5B-F567-4112-8E06-3A58080CF3EF}">
      <dgm:prSet/>
      <dgm:spPr/>
      <dgm:t>
        <a:bodyPr/>
        <a:lstStyle/>
        <a:p>
          <a:endParaRPr lang="zh-TW" altLang="en-US"/>
        </a:p>
      </dgm:t>
    </dgm:pt>
    <dgm:pt modelId="{86C0081A-E1C3-45F4-9F1D-2CECC28538D1}">
      <dgm:prSet phldrT="[文字]" custT="1"/>
      <dgm:spPr/>
      <dgm:t>
        <a:bodyPr/>
        <a:lstStyle/>
        <a:p>
          <a:r>
            <a:rPr lang="zh-TW" altLang="en-US" sz="1200" dirty="0"/>
            <a:t>第</a:t>
          </a:r>
          <a:r>
            <a:rPr lang="en-US" altLang="zh-TW" sz="1200" dirty="0"/>
            <a:t>18-19</a:t>
          </a:r>
          <a:r>
            <a:rPr lang="zh-TW" altLang="en-US" sz="1200" dirty="0"/>
            <a:t>週</a:t>
          </a:r>
        </a:p>
      </dgm:t>
    </dgm:pt>
    <dgm:pt modelId="{2E072FE1-50B7-4178-81AA-D5ED858944A7}" type="parTrans" cxnId="{45AC0C9E-3C5C-4653-A805-6861B855ABCA}">
      <dgm:prSet/>
      <dgm:spPr/>
      <dgm:t>
        <a:bodyPr/>
        <a:lstStyle/>
        <a:p>
          <a:endParaRPr lang="zh-TW" altLang="en-US"/>
        </a:p>
      </dgm:t>
    </dgm:pt>
    <dgm:pt modelId="{79D5717A-72DA-45AA-85B1-D79DD86D6043}" type="sibTrans" cxnId="{45AC0C9E-3C5C-4653-A805-6861B855ABCA}">
      <dgm:prSet/>
      <dgm:spPr/>
      <dgm:t>
        <a:bodyPr/>
        <a:lstStyle/>
        <a:p>
          <a:endParaRPr lang="zh-TW" altLang="en-US"/>
        </a:p>
      </dgm:t>
    </dgm:pt>
    <dgm:pt modelId="{A03C6884-6F4A-4802-841A-DB051031E104}" type="pres">
      <dgm:prSet presAssocID="{1E2958E2-18A2-4C8A-AB65-8BECE967A8EF}" presName="Name0" presStyleCnt="0">
        <dgm:presLayoutVars>
          <dgm:dir/>
          <dgm:animLvl val="lvl"/>
          <dgm:resizeHandles val="exact"/>
        </dgm:presLayoutVars>
      </dgm:prSet>
      <dgm:spPr/>
    </dgm:pt>
    <dgm:pt modelId="{A30EEF95-5BA5-4C11-B1C2-14DE11B45360}" type="pres">
      <dgm:prSet presAssocID="{E9BC2318-0B3C-42CB-B9AD-D2B0F2411735}" presName="parTxOnly" presStyleLbl="node1" presStyleIdx="0" presStyleCnt="9" custLinFactY="-39420" custLinFactNeighborX="19867" custLinFactNeighborY="-100000">
        <dgm:presLayoutVars>
          <dgm:chMax val="0"/>
          <dgm:chPref val="0"/>
          <dgm:bulletEnabled val="1"/>
        </dgm:presLayoutVars>
      </dgm:prSet>
      <dgm:spPr/>
    </dgm:pt>
    <dgm:pt modelId="{9C0A7BE0-3058-4F2D-8BF6-090F701E69A7}" type="pres">
      <dgm:prSet presAssocID="{5B9A5341-60B8-429B-B06C-BAA761772646}" presName="parTxOnlySpace" presStyleCnt="0"/>
      <dgm:spPr/>
    </dgm:pt>
    <dgm:pt modelId="{0E87C180-7723-4939-A441-0FE4EA1179A2}" type="pres">
      <dgm:prSet presAssocID="{86CBAF79-AE38-4FAC-AD45-915F60B10B0E}" presName="parTxOnly" presStyleLbl="node1" presStyleIdx="1" presStyleCnt="9" custLinFactY="-39420" custLinFactNeighborX="19867" custLinFactNeighborY="-100000">
        <dgm:presLayoutVars>
          <dgm:chMax val="0"/>
          <dgm:chPref val="0"/>
          <dgm:bulletEnabled val="1"/>
        </dgm:presLayoutVars>
      </dgm:prSet>
      <dgm:spPr/>
    </dgm:pt>
    <dgm:pt modelId="{E95F32AC-B90E-4CB2-9805-A4BB57333948}" type="pres">
      <dgm:prSet presAssocID="{1382E59A-6C74-4C00-9E25-8EC2C8981F8E}" presName="parTxOnlySpace" presStyleCnt="0"/>
      <dgm:spPr/>
    </dgm:pt>
    <dgm:pt modelId="{2991DD7C-32FB-4E91-807F-F38819C5C8F5}" type="pres">
      <dgm:prSet presAssocID="{B5439D63-04B0-471F-AD5B-462794FC639A}" presName="parTxOnly" presStyleLbl="node1" presStyleIdx="2" presStyleCnt="9" custLinFactY="-39420" custLinFactNeighborX="19867" custLinFactNeighborY="-100000">
        <dgm:presLayoutVars>
          <dgm:chMax val="0"/>
          <dgm:chPref val="0"/>
          <dgm:bulletEnabled val="1"/>
        </dgm:presLayoutVars>
      </dgm:prSet>
      <dgm:spPr/>
    </dgm:pt>
    <dgm:pt modelId="{E23544F9-B576-4053-8BF7-4E815D439B67}" type="pres">
      <dgm:prSet presAssocID="{6162B108-ED5E-4701-9AA0-D714E895A1BA}" presName="parTxOnlySpace" presStyleCnt="0"/>
      <dgm:spPr/>
    </dgm:pt>
    <dgm:pt modelId="{715EB0E3-309F-4198-B50A-8BC3ED356202}" type="pres">
      <dgm:prSet presAssocID="{2F5CD383-622B-4D84-801E-D1CA5B9530EF}" presName="parTxOnly" presStyleLbl="node1" presStyleIdx="3" presStyleCnt="9" custLinFactY="-39420" custLinFactNeighborX="19867" custLinFactNeighborY="-100000">
        <dgm:presLayoutVars>
          <dgm:chMax val="0"/>
          <dgm:chPref val="0"/>
          <dgm:bulletEnabled val="1"/>
        </dgm:presLayoutVars>
      </dgm:prSet>
      <dgm:spPr/>
    </dgm:pt>
    <dgm:pt modelId="{DA16D409-6090-49F7-84D2-112E0FA91945}" type="pres">
      <dgm:prSet presAssocID="{C4E02AF9-D262-4671-BAF7-16038AB9D926}" presName="parTxOnlySpace" presStyleCnt="0"/>
      <dgm:spPr/>
    </dgm:pt>
    <dgm:pt modelId="{97810CFA-2CC3-4069-9BD0-5A6922345531}" type="pres">
      <dgm:prSet presAssocID="{B32A8F7D-0F99-47E6-9535-DDBCF9B3B193}" presName="parTxOnly" presStyleLbl="node1" presStyleIdx="4" presStyleCnt="9" custLinFactX="-200000" custLinFactY="100000" custLinFactNeighborX="-234752" custLinFactNeighborY="174708">
        <dgm:presLayoutVars>
          <dgm:chMax val="0"/>
          <dgm:chPref val="0"/>
          <dgm:bulletEnabled val="1"/>
        </dgm:presLayoutVars>
      </dgm:prSet>
      <dgm:spPr/>
    </dgm:pt>
    <dgm:pt modelId="{C9F898AC-81EA-44B4-8DB4-810BA6B60D24}" type="pres">
      <dgm:prSet presAssocID="{50D020DE-EEDC-4859-BB11-FFB48BAF856D}" presName="parTxOnlySpace" presStyleCnt="0"/>
      <dgm:spPr/>
    </dgm:pt>
    <dgm:pt modelId="{A447D7A2-8101-46F6-84E0-3D803E203384}" type="pres">
      <dgm:prSet presAssocID="{F0CE76CE-FF5C-4119-9DA9-4FC6590C517E}" presName="parTxOnly" presStyleLbl="node1" presStyleIdx="5" presStyleCnt="9" custLinFactX="-200000" custLinFactY="100000" custLinFactNeighborX="-234752" custLinFactNeighborY="174708">
        <dgm:presLayoutVars>
          <dgm:chMax val="0"/>
          <dgm:chPref val="0"/>
          <dgm:bulletEnabled val="1"/>
        </dgm:presLayoutVars>
      </dgm:prSet>
      <dgm:spPr/>
    </dgm:pt>
    <dgm:pt modelId="{3854E650-6861-4EA0-9B0A-9832E8DF92D2}" type="pres">
      <dgm:prSet presAssocID="{C38B9DA2-99B4-4C9B-BBCE-65EF7BD08866}" presName="parTxOnlySpace" presStyleCnt="0"/>
      <dgm:spPr/>
    </dgm:pt>
    <dgm:pt modelId="{2337255A-42FA-4C7D-A655-DF45EC4054DF}" type="pres">
      <dgm:prSet presAssocID="{0D45F12E-7083-45BA-B538-45660349AD2B}" presName="parTxOnly" presStyleLbl="node1" presStyleIdx="6" presStyleCnt="9" custLinFactX="-200000" custLinFactY="100000" custLinFactNeighborX="-234752" custLinFactNeighborY="174708">
        <dgm:presLayoutVars>
          <dgm:chMax val="0"/>
          <dgm:chPref val="0"/>
          <dgm:bulletEnabled val="1"/>
        </dgm:presLayoutVars>
      </dgm:prSet>
      <dgm:spPr/>
    </dgm:pt>
    <dgm:pt modelId="{993997C2-FB78-45CF-8D65-7AAFE5C6FDB5}" type="pres">
      <dgm:prSet presAssocID="{D28C560C-7654-457A-AF89-799E2C7BB52F}" presName="parTxOnlySpace" presStyleCnt="0"/>
      <dgm:spPr/>
    </dgm:pt>
    <dgm:pt modelId="{0DED1407-A291-455C-9550-E263ED7D93EB}" type="pres">
      <dgm:prSet presAssocID="{EEB1284C-49D4-4D19-BA40-4853E72126FD}" presName="parTxOnly" presStyleLbl="node1" presStyleIdx="7" presStyleCnt="9" custLinFactX="-200000" custLinFactY="100000" custLinFactNeighborX="-234752" custLinFactNeighborY="174708">
        <dgm:presLayoutVars>
          <dgm:chMax val="0"/>
          <dgm:chPref val="0"/>
          <dgm:bulletEnabled val="1"/>
        </dgm:presLayoutVars>
      </dgm:prSet>
      <dgm:spPr/>
    </dgm:pt>
    <dgm:pt modelId="{5230D101-34D6-473F-BADB-B3316901199F}" type="pres">
      <dgm:prSet presAssocID="{AC9E0D52-ECF7-4C5D-AF7A-CCDCDF897D8D}" presName="parTxOnlySpace" presStyleCnt="0"/>
      <dgm:spPr/>
    </dgm:pt>
    <dgm:pt modelId="{A8544647-848F-49A4-BFCA-26CAFC95C37B}" type="pres">
      <dgm:prSet presAssocID="{86C0081A-E1C3-45F4-9F1D-2CECC28538D1}" presName="parTxOnly" presStyleLbl="node1" presStyleIdx="8" presStyleCnt="9" custLinFactX="-200000" custLinFactY="100000" custLinFactNeighborX="-234752" custLinFactNeighborY="174708">
        <dgm:presLayoutVars>
          <dgm:chMax val="0"/>
          <dgm:chPref val="0"/>
          <dgm:bulletEnabled val="1"/>
        </dgm:presLayoutVars>
      </dgm:prSet>
      <dgm:spPr/>
    </dgm:pt>
  </dgm:ptLst>
  <dgm:cxnLst>
    <dgm:cxn modelId="{F8661915-4BBB-42FF-924C-C85297C4B124}" type="presOf" srcId="{86CBAF79-AE38-4FAC-AD45-915F60B10B0E}" destId="{0E87C180-7723-4939-A441-0FE4EA1179A2}" srcOrd="0" destOrd="0" presId="urn:microsoft.com/office/officeart/2005/8/layout/chevron1"/>
    <dgm:cxn modelId="{B16E7C1C-D43E-4ECD-9DB9-AED06CB0666D}" type="presOf" srcId="{1E2958E2-18A2-4C8A-AB65-8BECE967A8EF}" destId="{A03C6884-6F4A-4802-841A-DB051031E104}" srcOrd="0" destOrd="0" presId="urn:microsoft.com/office/officeart/2005/8/layout/chevron1"/>
    <dgm:cxn modelId="{1671FE20-3804-49DE-8EC7-0808B4CC7A78}" type="presOf" srcId="{B32A8F7D-0F99-47E6-9535-DDBCF9B3B193}" destId="{97810CFA-2CC3-4069-9BD0-5A6922345531}" srcOrd="0" destOrd="0" presId="urn:microsoft.com/office/officeart/2005/8/layout/chevron1"/>
    <dgm:cxn modelId="{74DFB723-6DA7-4D98-AD32-9615A45D745D}" type="presOf" srcId="{B5439D63-04B0-471F-AD5B-462794FC639A}" destId="{2991DD7C-32FB-4E91-807F-F38819C5C8F5}" srcOrd="0" destOrd="0" presId="urn:microsoft.com/office/officeart/2005/8/layout/chevron1"/>
    <dgm:cxn modelId="{6D03DC38-E752-4E70-93DC-B9A998FFE07A}" type="presOf" srcId="{F0CE76CE-FF5C-4119-9DA9-4FC6590C517E}" destId="{A447D7A2-8101-46F6-84E0-3D803E203384}" srcOrd="0" destOrd="0" presId="urn:microsoft.com/office/officeart/2005/8/layout/chevron1"/>
    <dgm:cxn modelId="{CEC5143D-73CA-4A38-9C5F-9D33CC52F524}" type="presOf" srcId="{EEB1284C-49D4-4D19-BA40-4853E72126FD}" destId="{0DED1407-A291-455C-9550-E263ED7D93EB}" srcOrd="0" destOrd="0" presId="urn:microsoft.com/office/officeart/2005/8/layout/chevron1"/>
    <dgm:cxn modelId="{51FCDE5B-F567-4112-8E06-3A58080CF3EF}" srcId="{1E2958E2-18A2-4C8A-AB65-8BECE967A8EF}" destId="{EEB1284C-49D4-4D19-BA40-4853E72126FD}" srcOrd="7" destOrd="0" parTransId="{A60F3B03-C59F-4AE2-82E8-1CE5FE791636}" sibTransId="{AC9E0D52-ECF7-4C5D-AF7A-CCDCDF897D8D}"/>
    <dgm:cxn modelId="{A6511A5D-1950-414C-B03F-1450337A42A5}" srcId="{1E2958E2-18A2-4C8A-AB65-8BECE967A8EF}" destId="{F0CE76CE-FF5C-4119-9DA9-4FC6590C517E}" srcOrd="5" destOrd="0" parTransId="{B4F6A568-B828-4585-882B-BF33EDB8EAFE}" sibTransId="{C38B9DA2-99B4-4C9B-BBCE-65EF7BD08866}"/>
    <dgm:cxn modelId="{3CF5544A-4ADC-4789-B774-D98324453AB4}" type="presOf" srcId="{E9BC2318-0B3C-42CB-B9AD-D2B0F2411735}" destId="{A30EEF95-5BA5-4C11-B1C2-14DE11B45360}" srcOrd="0" destOrd="0" presId="urn:microsoft.com/office/officeart/2005/8/layout/chevron1"/>
    <dgm:cxn modelId="{B822FC93-73B7-4130-AC77-5C2BF844E320}" srcId="{1E2958E2-18A2-4C8A-AB65-8BECE967A8EF}" destId="{86CBAF79-AE38-4FAC-AD45-915F60B10B0E}" srcOrd="1" destOrd="0" parTransId="{98A93892-EB82-4121-BBB1-4534F3C4CB93}" sibTransId="{1382E59A-6C74-4C00-9E25-8EC2C8981F8E}"/>
    <dgm:cxn modelId="{45AC0C9E-3C5C-4653-A805-6861B855ABCA}" srcId="{1E2958E2-18A2-4C8A-AB65-8BECE967A8EF}" destId="{86C0081A-E1C3-45F4-9F1D-2CECC28538D1}" srcOrd="8" destOrd="0" parTransId="{2E072FE1-50B7-4178-81AA-D5ED858944A7}" sibTransId="{79D5717A-72DA-45AA-85B1-D79DD86D6043}"/>
    <dgm:cxn modelId="{C1A4A0AE-F9C9-4D9B-A577-B3DFB8B77AF7}" type="presOf" srcId="{0D45F12E-7083-45BA-B538-45660349AD2B}" destId="{2337255A-42FA-4C7D-A655-DF45EC4054DF}" srcOrd="0" destOrd="0" presId="urn:microsoft.com/office/officeart/2005/8/layout/chevron1"/>
    <dgm:cxn modelId="{191CB5B7-DD4A-49EC-A496-064425FC38E0}" type="presOf" srcId="{2F5CD383-622B-4D84-801E-D1CA5B9530EF}" destId="{715EB0E3-309F-4198-B50A-8BC3ED356202}" srcOrd="0" destOrd="0" presId="urn:microsoft.com/office/officeart/2005/8/layout/chevron1"/>
    <dgm:cxn modelId="{2BA9D5B9-B173-4628-8B5F-F7F642201460}" type="presOf" srcId="{86C0081A-E1C3-45F4-9F1D-2CECC28538D1}" destId="{A8544647-848F-49A4-BFCA-26CAFC95C37B}" srcOrd="0" destOrd="0" presId="urn:microsoft.com/office/officeart/2005/8/layout/chevron1"/>
    <dgm:cxn modelId="{FCFB84C0-147C-4BB5-B3A1-EE0F69B05D52}" srcId="{1E2958E2-18A2-4C8A-AB65-8BECE967A8EF}" destId="{0D45F12E-7083-45BA-B538-45660349AD2B}" srcOrd="6" destOrd="0" parTransId="{45D53DA7-09C8-4701-ABAC-AD4C25E67B95}" sibTransId="{D28C560C-7654-457A-AF89-799E2C7BB52F}"/>
    <dgm:cxn modelId="{C6290FE1-0620-4C11-BB8E-9A1C220211C8}" srcId="{1E2958E2-18A2-4C8A-AB65-8BECE967A8EF}" destId="{E9BC2318-0B3C-42CB-B9AD-D2B0F2411735}" srcOrd="0" destOrd="0" parTransId="{737002B3-81FF-464E-8550-A74EDE6A5833}" sibTransId="{5B9A5341-60B8-429B-B06C-BAA761772646}"/>
    <dgm:cxn modelId="{9B9A54E1-17EC-4A82-9FF3-DA089B3CEC7E}" srcId="{1E2958E2-18A2-4C8A-AB65-8BECE967A8EF}" destId="{2F5CD383-622B-4D84-801E-D1CA5B9530EF}" srcOrd="3" destOrd="0" parTransId="{D84B65EC-8612-4FC2-BD1C-C69508C9632B}" sibTransId="{C4E02AF9-D262-4671-BAF7-16038AB9D926}"/>
    <dgm:cxn modelId="{FB9202E2-39B1-45DD-899C-6A158261EDE5}" srcId="{1E2958E2-18A2-4C8A-AB65-8BECE967A8EF}" destId="{B32A8F7D-0F99-47E6-9535-DDBCF9B3B193}" srcOrd="4" destOrd="0" parTransId="{05AC3ECF-C871-4B4A-B862-35A95563885B}" sibTransId="{50D020DE-EEDC-4859-BB11-FFB48BAF856D}"/>
    <dgm:cxn modelId="{6ADC94F2-D69C-4690-ABB3-DBBCCDC39F73}" srcId="{1E2958E2-18A2-4C8A-AB65-8BECE967A8EF}" destId="{B5439D63-04B0-471F-AD5B-462794FC639A}" srcOrd="2" destOrd="0" parTransId="{9EC37608-E1ED-4FC0-9EF6-2532E0087818}" sibTransId="{6162B108-ED5E-4701-9AA0-D714E895A1BA}"/>
    <dgm:cxn modelId="{1BA5F239-2889-4EFD-88F6-2893513F9C00}" type="presParOf" srcId="{A03C6884-6F4A-4802-841A-DB051031E104}" destId="{A30EEF95-5BA5-4C11-B1C2-14DE11B45360}" srcOrd="0" destOrd="0" presId="urn:microsoft.com/office/officeart/2005/8/layout/chevron1"/>
    <dgm:cxn modelId="{40BBE36C-7D46-467D-8790-77182D740D1E}" type="presParOf" srcId="{A03C6884-6F4A-4802-841A-DB051031E104}" destId="{9C0A7BE0-3058-4F2D-8BF6-090F701E69A7}" srcOrd="1" destOrd="0" presId="urn:microsoft.com/office/officeart/2005/8/layout/chevron1"/>
    <dgm:cxn modelId="{F35400F3-2964-4DBE-88CF-F5B6C3F9A380}" type="presParOf" srcId="{A03C6884-6F4A-4802-841A-DB051031E104}" destId="{0E87C180-7723-4939-A441-0FE4EA1179A2}" srcOrd="2" destOrd="0" presId="urn:microsoft.com/office/officeart/2005/8/layout/chevron1"/>
    <dgm:cxn modelId="{E81BB5C6-4E4E-4F34-A069-00FF0AC331C9}" type="presParOf" srcId="{A03C6884-6F4A-4802-841A-DB051031E104}" destId="{E95F32AC-B90E-4CB2-9805-A4BB57333948}" srcOrd="3" destOrd="0" presId="urn:microsoft.com/office/officeart/2005/8/layout/chevron1"/>
    <dgm:cxn modelId="{74360EB6-0CAA-4F3B-A53A-A56DDD2C9C77}" type="presParOf" srcId="{A03C6884-6F4A-4802-841A-DB051031E104}" destId="{2991DD7C-32FB-4E91-807F-F38819C5C8F5}" srcOrd="4" destOrd="0" presId="urn:microsoft.com/office/officeart/2005/8/layout/chevron1"/>
    <dgm:cxn modelId="{DF1BDEFB-D6CE-469E-B9D9-57BDF125BEFF}" type="presParOf" srcId="{A03C6884-6F4A-4802-841A-DB051031E104}" destId="{E23544F9-B576-4053-8BF7-4E815D439B67}" srcOrd="5" destOrd="0" presId="urn:microsoft.com/office/officeart/2005/8/layout/chevron1"/>
    <dgm:cxn modelId="{C6A83060-C06A-4982-81AA-8E58E2C9582D}" type="presParOf" srcId="{A03C6884-6F4A-4802-841A-DB051031E104}" destId="{715EB0E3-309F-4198-B50A-8BC3ED356202}" srcOrd="6" destOrd="0" presId="urn:microsoft.com/office/officeart/2005/8/layout/chevron1"/>
    <dgm:cxn modelId="{FEFD08EA-3323-4D1A-88E7-488B7E863848}" type="presParOf" srcId="{A03C6884-6F4A-4802-841A-DB051031E104}" destId="{DA16D409-6090-49F7-84D2-112E0FA91945}" srcOrd="7" destOrd="0" presId="urn:microsoft.com/office/officeart/2005/8/layout/chevron1"/>
    <dgm:cxn modelId="{72201861-2398-4DFA-8AA6-6EF325388CF4}" type="presParOf" srcId="{A03C6884-6F4A-4802-841A-DB051031E104}" destId="{97810CFA-2CC3-4069-9BD0-5A6922345531}" srcOrd="8" destOrd="0" presId="urn:microsoft.com/office/officeart/2005/8/layout/chevron1"/>
    <dgm:cxn modelId="{34C528B4-BFDA-4D0A-BBC5-59BED83FE9E0}" type="presParOf" srcId="{A03C6884-6F4A-4802-841A-DB051031E104}" destId="{C9F898AC-81EA-44B4-8DB4-810BA6B60D24}" srcOrd="9" destOrd="0" presId="urn:microsoft.com/office/officeart/2005/8/layout/chevron1"/>
    <dgm:cxn modelId="{867EF4A1-78FD-41E1-B7A6-5858B2A0590B}" type="presParOf" srcId="{A03C6884-6F4A-4802-841A-DB051031E104}" destId="{A447D7A2-8101-46F6-84E0-3D803E203384}" srcOrd="10" destOrd="0" presId="urn:microsoft.com/office/officeart/2005/8/layout/chevron1"/>
    <dgm:cxn modelId="{01007998-7A36-4F58-A73A-1544B6EF0246}" type="presParOf" srcId="{A03C6884-6F4A-4802-841A-DB051031E104}" destId="{3854E650-6861-4EA0-9B0A-9832E8DF92D2}" srcOrd="11" destOrd="0" presId="urn:microsoft.com/office/officeart/2005/8/layout/chevron1"/>
    <dgm:cxn modelId="{C67BAB40-96F2-4E80-9DD3-4EC4A74A1FDA}" type="presParOf" srcId="{A03C6884-6F4A-4802-841A-DB051031E104}" destId="{2337255A-42FA-4C7D-A655-DF45EC4054DF}" srcOrd="12" destOrd="0" presId="urn:microsoft.com/office/officeart/2005/8/layout/chevron1"/>
    <dgm:cxn modelId="{8BB42DBB-8813-4EDE-B80A-568444A67E83}" type="presParOf" srcId="{A03C6884-6F4A-4802-841A-DB051031E104}" destId="{993997C2-FB78-45CF-8D65-7AAFE5C6FDB5}" srcOrd="13" destOrd="0" presId="urn:microsoft.com/office/officeart/2005/8/layout/chevron1"/>
    <dgm:cxn modelId="{C3587422-51D1-465C-AA14-4A765111B23D}" type="presParOf" srcId="{A03C6884-6F4A-4802-841A-DB051031E104}" destId="{0DED1407-A291-455C-9550-E263ED7D93EB}" srcOrd="14" destOrd="0" presId="urn:microsoft.com/office/officeart/2005/8/layout/chevron1"/>
    <dgm:cxn modelId="{0FF898A9-C6B7-4139-96D7-36DC85BE08F5}" type="presParOf" srcId="{A03C6884-6F4A-4802-841A-DB051031E104}" destId="{5230D101-34D6-473F-BADB-B3316901199F}" srcOrd="15" destOrd="0" presId="urn:microsoft.com/office/officeart/2005/8/layout/chevron1"/>
    <dgm:cxn modelId="{04F7555B-384E-48EC-9779-F3F808B08408}" type="presParOf" srcId="{A03C6884-6F4A-4802-841A-DB051031E104}" destId="{A8544647-848F-49A4-BFCA-26CAFC95C37B}" srcOrd="1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0EEF95-5BA5-4C11-B1C2-14DE11B45360}">
      <dsp:nvSpPr>
        <dsp:cNvPr id="0" name=""/>
        <dsp:cNvSpPr/>
      </dsp:nvSpPr>
      <dsp:spPr>
        <a:xfrm>
          <a:off x="29355" y="1423530"/>
          <a:ext cx="1470200" cy="588080"/>
        </a:xfrm>
        <a:prstGeom prst="chevron">
          <a:avLst/>
        </a:prstGeom>
        <a:solidFill>
          <a:srgbClr val="565A8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</a:t>
          </a: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</a:p>
      </dsp:txBody>
      <dsp:txXfrm>
        <a:off x="323395" y="1423530"/>
        <a:ext cx="882120" cy="588080"/>
      </dsp:txXfrm>
    </dsp:sp>
    <dsp:sp modelId="{0E87C180-7723-4939-A441-0FE4EA1179A2}">
      <dsp:nvSpPr>
        <dsp:cNvPr id="0" name=""/>
        <dsp:cNvSpPr/>
      </dsp:nvSpPr>
      <dsp:spPr>
        <a:xfrm>
          <a:off x="1352536" y="1423530"/>
          <a:ext cx="1470200" cy="588080"/>
        </a:xfrm>
        <a:prstGeom prst="chevron">
          <a:avLst/>
        </a:prstGeom>
        <a:solidFill>
          <a:srgbClr val="ED293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1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2-3</a:t>
          </a:r>
          <a:r>
            <a:rPr lang="zh-TW" altLang="en-US" sz="1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</a:p>
      </dsp:txBody>
      <dsp:txXfrm>
        <a:off x="1646576" y="1423530"/>
        <a:ext cx="882120" cy="588080"/>
      </dsp:txXfrm>
    </dsp:sp>
    <dsp:sp modelId="{2991DD7C-32FB-4E91-807F-F38819C5C8F5}">
      <dsp:nvSpPr>
        <dsp:cNvPr id="0" name=""/>
        <dsp:cNvSpPr/>
      </dsp:nvSpPr>
      <dsp:spPr>
        <a:xfrm>
          <a:off x="2675717" y="1423530"/>
          <a:ext cx="1470200" cy="588080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1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4-6</a:t>
          </a:r>
          <a:r>
            <a:rPr lang="zh-TW" altLang="en-US" sz="1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</a:p>
      </dsp:txBody>
      <dsp:txXfrm>
        <a:off x="2969757" y="1423530"/>
        <a:ext cx="882120" cy="588080"/>
      </dsp:txXfrm>
    </dsp:sp>
    <dsp:sp modelId="{715EB0E3-309F-4198-B50A-8BC3ED356202}">
      <dsp:nvSpPr>
        <dsp:cNvPr id="0" name=""/>
        <dsp:cNvSpPr/>
      </dsp:nvSpPr>
      <dsp:spPr>
        <a:xfrm>
          <a:off x="3998897" y="1423530"/>
          <a:ext cx="1470200" cy="588080"/>
        </a:xfrm>
        <a:prstGeom prst="chevron">
          <a:avLst/>
        </a:prstGeom>
        <a:solidFill>
          <a:srgbClr val="ED293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kern="1200" baseline="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1600" kern="1200" baseline="0" dirty="0">
              <a:latin typeface="微軟正黑體" panose="020B0604030504040204" pitchFamily="34" charset="-120"/>
              <a:ea typeface="微軟正黑體" panose="020B0604030504040204" pitchFamily="34" charset="-120"/>
            </a:rPr>
            <a:t>7</a:t>
          </a:r>
          <a:r>
            <a:rPr lang="zh-TW" altLang="en-US" sz="1600" kern="1200" baseline="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</a:p>
      </dsp:txBody>
      <dsp:txXfrm>
        <a:off x="4292937" y="1423530"/>
        <a:ext cx="882120" cy="588080"/>
      </dsp:txXfrm>
    </dsp:sp>
    <dsp:sp modelId="{97810CFA-2CC3-4069-9BD0-5A6922345531}">
      <dsp:nvSpPr>
        <dsp:cNvPr id="0" name=""/>
        <dsp:cNvSpPr/>
      </dsp:nvSpPr>
      <dsp:spPr>
        <a:xfrm>
          <a:off x="2007335" y="3858936"/>
          <a:ext cx="1470200" cy="588080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1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8-10</a:t>
          </a:r>
          <a:r>
            <a:rPr lang="zh-TW" altLang="en-US" sz="1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</a:p>
      </dsp:txBody>
      <dsp:txXfrm>
        <a:off x="2301375" y="3858936"/>
        <a:ext cx="882120" cy="588080"/>
      </dsp:txXfrm>
    </dsp:sp>
    <dsp:sp modelId="{A447D7A2-8101-46F6-84E0-3D803E203384}">
      <dsp:nvSpPr>
        <dsp:cNvPr id="0" name=""/>
        <dsp:cNvSpPr/>
      </dsp:nvSpPr>
      <dsp:spPr>
        <a:xfrm>
          <a:off x="3330516" y="3858936"/>
          <a:ext cx="1470200" cy="588080"/>
        </a:xfrm>
        <a:prstGeom prst="chevron">
          <a:avLst/>
        </a:prstGeom>
        <a:solidFill>
          <a:srgbClr val="ED293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1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11-13</a:t>
          </a:r>
          <a:r>
            <a:rPr lang="zh-TW" altLang="en-US" sz="1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</a:p>
      </dsp:txBody>
      <dsp:txXfrm>
        <a:off x="3624556" y="3858936"/>
        <a:ext cx="882120" cy="588080"/>
      </dsp:txXfrm>
    </dsp:sp>
    <dsp:sp modelId="{2337255A-42FA-4C7D-A655-DF45EC4054DF}">
      <dsp:nvSpPr>
        <dsp:cNvPr id="0" name=""/>
        <dsp:cNvSpPr/>
      </dsp:nvSpPr>
      <dsp:spPr>
        <a:xfrm>
          <a:off x="4653697" y="3858936"/>
          <a:ext cx="1470200" cy="588080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14</a:t>
          </a: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</a:p>
      </dsp:txBody>
      <dsp:txXfrm>
        <a:off x="4947737" y="3858936"/>
        <a:ext cx="882120" cy="588080"/>
      </dsp:txXfrm>
    </dsp:sp>
    <dsp:sp modelId="{0DED1407-A291-455C-9550-E263ED7D93EB}">
      <dsp:nvSpPr>
        <dsp:cNvPr id="0" name=""/>
        <dsp:cNvSpPr/>
      </dsp:nvSpPr>
      <dsp:spPr>
        <a:xfrm>
          <a:off x="5976878" y="3858936"/>
          <a:ext cx="1470200" cy="588080"/>
        </a:xfrm>
        <a:prstGeom prst="chevron">
          <a:avLst/>
        </a:prstGeom>
        <a:solidFill>
          <a:srgbClr val="ED293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1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15-16</a:t>
          </a:r>
          <a:r>
            <a:rPr lang="zh-TW" altLang="en-US" sz="1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週</a:t>
          </a:r>
        </a:p>
      </dsp:txBody>
      <dsp:txXfrm>
        <a:off x="6270918" y="3858936"/>
        <a:ext cx="882120" cy="588080"/>
      </dsp:txXfrm>
    </dsp:sp>
    <dsp:sp modelId="{A8544647-848F-49A4-BFCA-26CAFC95C37B}">
      <dsp:nvSpPr>
        <dsp:cNvPr id="0" name=""/>
        <dsp:cNvSpPr/>
      </dsp:nvSpPr>
      <dsp:spPr>
        <a:xfrm>
          <a:off x="7300058" y="3858936"/>
          <a:ext cx="1470200" cy="588080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kern="1200" dirty="0"/>
            <a:t>第</a:t>
          </a:r>
          <a:r>
            <a:rPr lang="en-US" altLang="zh-TW" sz="1200" kern="1200" dirty="0"/>
            <a:t>18-19</a:t>
          </a:r>
          <a:r>
            <a:rPr lang="zh-TW" altLang="en-US" sz="1200" kern="1200" dirty="0"/>
            <a:t>週</a:t>
          </a:r>
        </a:p>
      </dsp:txBody>
      <dsp:txXfrm>
        <a:off x="7594098" y="3858936"/>
        <a:ext cx="882120" cy="5880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FEF94EC-3360-4692-B099-5613CE6BE046}" type="datetime1">
              <a:rPr lang="zh-TW" altLang="en-US" smtClean="0"/>
              <a:t>2022/6/20</a:t>
            </a:fld>
            <a:endParaRPr 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1A8EE09-76CC-4000-B080-9F213DA7D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681244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719B34F-5E08-4C8D-B0AA-03C1EED0FD1D}" type="datetime1">
              <a:rPr lang="zh-TW" altLang="en-US" smtClean="0"/>
              <a:t>2022/6/20</a:t>
            </a:fld>
            <a:endParaRPr 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/>
              <a:t>按一下以編輯母片文字樣式</a:t>
            </a:r>
            <a:endParaRPr lang="en-US"/>
          </a:p>
          <a:p>
            <a:pPr lvl="1" rtl="0"/>
            <a:r>
              <a:rPr lang="zh-tw"/>
              <a:t>第二層</a:t>
            </a:r>
          </a:p>
          <a:p>
            <a:pPr lvl="2" rtl="0"/>
            <a:r>
              <a:rPr lang="zh-tw"/>
              <a:t>第三層</a:t>
            </a:r>
          </a:p>
          <a:p>
            <a:pPr lvl="3" rtl="0"/>
            <a:r>
              <a:rPr lang="zh-tw"/>
              <a:t>第四層</a:t>
            </a:r>
          </a:p>
          <a:p>
            <a:pPr lvl="4" rtl="0"/>
            <a:r>
              <a:rPr lang="zh-tw"/>
              <a:t>第五層</a:t>
            </a:r>
            <a:endParaRPr lang="en-US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8E40627-AA7D-471F-B5F2-0BF9E4C68E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5452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10" name="矩形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矩形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矩形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直線接點​​(S)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接點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接點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rtlCol="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20" name="日期版面配置區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 rtlCol="0"/>
          <a:lstStyle>
            <a:lvl1pPr algn="ctr">
              <a:defRPr sz="1300" spc="0" baseline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C9B6EAA9-9FA0-4065-92F0-5C088DE7F608}" type="datetime1">
              <a:rPr lang="zh-TW" altLang="en-US" smtClean="0"/>
              <a:t>2022/6/20</a:t>
            </a:fld>
            <a:endParaRPr lang="en-US" dirty="0"/>
          </a:p>
        </p:txBody>
      </p:sp>
      <p:sp>
        <p:nvSpPr>
          <p:cNvPr id="21" name="頁尾預留位置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en-US" dirty="0"/>
          </a:p>
        </p:txBody>
      </p:sp>
      <p:sp>
        <p:nvSpPr>
          <p:cNvPr id="22" name="投影片編號預留位置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34B7E4EF-A1BD-40F4-AB7B-04F084DD99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AC5CB93-29F6-47E9-905F-1C8F18431E4F}" type="datetime1">
              <a:rPr lang="zh-TW" altLang="en-US" smtClean="0"/>
              <a:t>2022/6/20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29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/>
          <a:p>
            <a:pPr rtl="0"/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3A03415-7537-48DD-B5CE-37F8EE5A4F68}" type="datetime1">
              <a:rPr lang="zh-TW" altLang="en-US" smtClean="0"/>
              <a:t>2022/6/20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73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98BEE1E-9AB2-46BF-B9C0-B8CEB67401AB}" type="datetime1">
              <a:rPr lang="zh-TW" altLang="en-US" smtClean="0"/>
              <a:t>2022/6/20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23" name="矩形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矩形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矩形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rtlCol="0"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en-US" dirty="0"/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直線接點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接點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接點​​(S)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</a:lstStyle>
          <a:p>
            <a:fld id="{FC08EF1B-68D7-4CAF-B091-90AF326182C6}" type="datetime1">
              <a:rPr lang="zh-TW" altLang="en-US" smtClean="0"/>
              <a:t>2022/6/20</a:t>
            </a:fld>
            <a:endParaRPr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34B7E4EF-A1BD-40F4-AB7B-04F084DD99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A664AFC-21DF-4BEA-843E-65899A15D0C0}" type="datetime1">
              <a:rPr lang="zh-TW" altLang="en-US" smtClean="0"/>
              <a:t>2022/6/20</a:t>
            </a:fld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75C1DFC-24E8-4DA2-9CD7-7C6178920D7F}" type="datetime1">
              <a:rPr lang="zh-TW" altLang="en-US" smtClean="0"/>
              <a:t>2022/6/20</a:t>
            </a:fld>
            <a:endParaRPr 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239B03F-5D81-4F55-8467-C712B4094029}" type="datetime1">
              <a:rPr lang="zh-TW" altLang="en-US" smtClean="0"/>
              <a:t>2022/6/20</a:t>
            </a:fld>
            <a:endParaRPr 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1D0C34-82CA-405E-BDED-65AA34300025}" type="datetime1">
              <a:rPr lang="zh-TW" altLang="en-US" smtClean="0"/>
              <a:t>2022/6/20</a:t>
            </a:fld>
            <a:endParaRPr 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 rtlCol="0"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8" name="日期版面配置區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628DBE7B-E266-4430-8F0E-1E9B744587AA}" type="datetime1">
              <a:rPr lang="zh-TW" altLang="en-US" smtClean="0"/>
              <a:t>2022/6/20</a:t>
            </a:fld>
            <a:endParaRPr lang="en-US" dirty="0"/>
          </a:p>
        </p:txBody>
      </p:sp>
      <p:sp>
        <p:nvSpPr>
          <p:cNvPr id="9" name="頁尾版面配置區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endParaRPr lang="en-US"/>
          </a:p>
        </p:txBody>
      </p:sp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圖片預留位置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 rtlCol="0"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BA2644B6-1A59-4F6A-AD76-6C65F6284166}" type="datetime1">
              <a:rPr lang="zh-TW" altLang="en-US" smtClean="0"/>
              <a:t>2022/6/20</a:t>
            </a:fld>
            <a:endParaRPr 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 rtlCol="0"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</a:lstStyle>
          <a:p>
            <a:pPr algn="l"/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rtlCol="0"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矩形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7" name="矩形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矩形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標題預留位置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zh-tw" dirty="0"/>
              <a:t>按一下以編輯母片標題樣式</a:t>
            </a:r>
            <a:endParaRPr 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/>
              <a:t>按一下以編輯母片文字樣式</a:t>
            </a:r>
          </a:p>
          <a:p>
            <a:pPr lvl="1" rtl="0"/>
            <a:r>
              <a:rPr lang="zh-tw"/>
              <a:t>第二層</a:t>
            </a:r>
          </a:p>
          <a:p>
            <a:pPr lvl="2" rtl="0"/>
            <a:r>
              <a:rPr lang="zh-tw"/>
              <a:t>第三層</a:t>
            </a:r>
          </a:p>
          <a:p>
            <a:pPr lvl="3" rtl="0"/>
            <a:r>
              <a:rPr lang="zh-tw"/>
              <a:t>第四層</a:t>
            </a:r>
          </a:p>
          <a:p>
            <a:pPr lvl="4" rtl="0"/>
            <a:r>
              <a:rPr lang="zh-tw"/>
              <a:t>第五層</a:t>
            </a:r>
            <a:endParaRPr 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E3DD04ED-D246-4F03-A92A-9A7CA557979E}" type="datetime1">
              <a:rPr lang="zh-TW" altLang="en-US" smtClean="0"/>
              <a:t>2022/6/20</a:t>
            </a:fld>
            <a:endParaRPr 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  <p:sldLayoutId id="2147483664" r:id="rId10"/>
    <p:sldLayoutId id="2147483666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ov"/><Relationship Id="rId1" Type="http://schemas.openxmlformats.org/officeDocument/2006/relationships/video" Target="NULL" TargetMode="Externa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包含布料、表格的圖片，紅色，滿版&#10;&#10;自動產生的描述">
            <a:extLst>
              <a:ext uri="{FF2B5EF4-FFF2-40B4-BE49-F238E27FC236}">
                <a16:creationId xmlns:a16="http://schemas.microsoft.com/office/drawing/2014/main" id="{6D3BA21E-E6C8-4E14-8E53-C5DF567E9D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64" name="矩形 59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7329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65" name="矩形 61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3272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6055" y="2350017"/>
            <a:ext cx="4775075" cy="1630906"/>
          </a:xfrm>
        </p:spPr>
        <p:txBody>
          <a:bodyPr rtlCol="0">
            <a:normAutofit fontScale="90000"/>
          </a:bodyPr>
          <a:lstStyle/>
          <a:p>
            <a:pPr rtl="0"/>
            <a:r>
              <a:rPr lang="en-US" altLang="zh-TW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110</a:t>
            </a:r>
            <a:r>
              <a:rPr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學年度第二學期國立臺南高商自主學習成果報告</a:t>
            </a:r>
            <a:br>
              <a:rPr lang="en-US" altLang="zh-TW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br>
              <a:rPr lang="en-US" altLang="zh-TW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br>
              <a:rPr lang="en-US" altLang="zh-TW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動物肢體動態之研究與其動畫實作</a:t>
            </a:r>
            <a:endParaRPr lang="zh-tw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37919" y="4076008"/>
            <a:ext cx="2051345" cy="559656"/>
          </a:xfrm>
        </p:spPr>
        <p:txBody>
          <a:bodyPr rtlCol="0">
            <a:normAutofit fontScale="92500" lnSpcReduction="20000"/>
          </a:bodyPr>
          <a:lstStyle/>
          <a:p>
            <a:pPr algn="dist" rtl="0"/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廣二甲　吳紫瑄</a:t>
            </a: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dist" rtl="0"/>
            <a:r>
              <a:rPr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指導老師：余佩玲</a:t>
            </a:r>
            <a:endParaRPr lang="zh-tw" sz="16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366931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DF8E2164-249E-4DD0-9B62-202F56912D77}"/>
              </a:ext>
            </a:extLst>
          </p:cNvPr>
          <p:cNvSpPr/>
          <p:nvPr/>
        </p:nvSpPr>
        <p:spPr>
          <a:xfrm>
            <a:off x="553774" y="587726"/>
            <a:ext cx="4314973" cy="760085"/>
          </a:xfrm>
          <a:prstGeom prst="rect">
            <a:avLst/>
          </a:prstGeom>
          <a:solidFill>
            <a:srgbClr val="ED2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42C954F7-A980-F58F-A812-4F145D32B3EF}"/>
              </a:ext>
            </a:extLst>
          </p:cNvPr>
          <p:cNvSpPr txBox="1">
            <a:spLocks/>
          </p:cNvSpPr>
          <p:nvPr/>
        </p:nvSpPr>
        <p:spPr>
          <a:xfrm>
            <a:off x="323722" y="152315"/>
            <a:ext cx="4775075" cy="16309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</a:lstStyle>
          <a:p>
            <a:pPr algn="ctr"/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成果展示</a:t>
            </a:r>
            <a:endParaRPr lang="zh-TW" altLang="en-US" sz="1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FB7305B-AB7B-B1D1-48B3-21A23C6AA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698" y="1783221"/>
            <a:ext cx="6614604" cy="3644782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077475F4-767E-F95C-BCE6-1BF0D2F7739A}"/>
              </a:ext>
            </a:extLst>
          </p:cNvPr>
          <p:cNvSpPr txBox="1"/>
          <p:nvPr/>
        </p:nvSpPr>
        <p:spPr>
          <a:xfrm>
            <a:off x="2711259" y="5632580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>
                <a:solidFill>
                  <a:srgbClr val="ED293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．橘貓條紋</a:t>
            </a:r>
            <a:endParaRPr lang="en-US" altLang="zh-TW" sz="2400" b="1" dirty="0">
              <a:solidFill>
                <a:srgbClr val="ED2938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430C50C6-1BF8-0F99-0F4C-44F76D3B2660}"/>
              </a:ext>
            </a:extLst>
          </p:cNvPr>
          <p:cNvCxnSpPr/>
          <p:nvPr/>
        </p:nvCxnSpPr>
        <p:spPr>
          <a:xfrm flipV="1">
            <a:off x="2959100" y="4559300"/>
            <a:ext cx="355600" cy="130411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E909299B-2F58-2889-4DC3-D1A5115EAFAD}"/>
              </a:ext>
            </a:extLst>
          </p:cNvPr>
          <p:cNvSpPr txBox="1"/>
          <p:nvPr/>
        </p:nvSpPr>
        <p:spPr>
          <a:xfrm>
            <a:off x="7563773" y="1356130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>
                <a:solidFill>
                  <a:srgbClr val="ED293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．麻雀毛色</a:t>
            </a:r>
            <a:endParaRPr lang="en-US" altLang="zh-TW" sz="2400" b="1" dirty="0">
              <a:solidFill>
                <a:srgbClr val="ED2938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DFC02360-5DC8-E62E-5088-DBCEA51627CD}"/>
              </a:ext>
            </a:extLst>
          </p:cNvPr>
          <p:cNvCxnSpPr>
            <a:cxnSpLocks/>
          </p:cNvCxnSpPr>
          <p:nvPr/>
        </p:nvCxnSpPr>
        <p:spPr>
          <a:xfrm flipV="1">
            <a:off x="7093205" y="1586962"/>
            <a:ext cx="707770" cy="11689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39441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DF8E2164-249E-4DD0-9B62-202F56912D77}"/>
              </a:ext>
            </a:extLst>
          </p:cNvPr>
          <p:cNvSpPr/>
          <p:nvPr/>
        </p:nvSpPr>
        <p:spPr>
          <a:xfrm>
            <a:off x="553774" y="587726"/>
            <a:ext cx="4314973" cy="760085"/>
          </a:xfrm>
          <a:prstGeom prst="rect">
            <a:avLst/>
          </a:prstGeom>
          <a:solidFill>
            <a:srgbClr val="ED2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42C954F7-A980-F58F-A812-4F145D32B3EF}"/>
              </a:ext>
            </a:extLst>
          </p:cNvPr>
          <p:cNvSpPr txBox="1">
            <a:spLocks/>
          </p:cNvSpPr>
          <p:nvPr/>
        </p:nvSpPr>
        <p:spPr>
          <a:xfrm>
            <a:off x="323722" y="152315"/>
            <a:ext cx="4775075" cy="16309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</a:lstStyle>
          <a:p>
            <a:pPr algn="ctr"/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成果展示</a:t>
            </a:r>
            <a:endParaRPr lang="zh-TW" altLang="en-US" sz="1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FB1C3599-CB14-036B-B5E3-D9E0001006DF}"/>
              </a:ext>
            </a:extLst>
          </p:cNvPr>
          <p:cNvSpPr txBox="1"/>
          <p:nvPr/>
        </p:nvSpPr>
        <p:spPr>
          <a:xfrm>
            <a:off x="690575" y="1498926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>
                <a:solidFill>
                  <a:srgbClr val="ED293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．草稿</a:t>
            </a:r>
            <a:endParaRPr lang="en-US" altLang="zh-TW" sz="2400" b="1" dirty="0">
              <a:solidFill>
                <a:srgbClr val="ED2938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469E64F-DE47-7D5D-F5AC-1B30034CC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392" y="1660392"/>
            <a:ext cx="8014926" cy="450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2127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DF8E2164-249E-4DD0-9B62-202F56912D77}"/>
              </a:ext>
            </a:extLst>
          </p:cNvPr>
          <p:cNvSpPr/>
          <p:nvPr/>
        </p:nvSpPr>
        <p:spPr>
          <a:xfrm>
            <a:off x="553774" y="587726"/>
            <a:ext cx="4314973" cy="760085"/>
          </a:xfrm>
          <a:prstGeom prst="rect">
            <a:avLst/>
          </a:prstGeom>
          <a:solidFill>
            <a:srgbClr val="ED2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42C954F7-A980-F58F-A812-4F145D32B3EF}"/>
              </a:ext>
            </a:extLst>
          </p:cNvPr>
          <p:cNvSpPr txBox="1">
            <a:spLocks/>
          </p:cNvSpPr>
          <p:nvPr/>
        </p:nvSpPr>
        <p:spPr>
          <a:xfrm>
            <a:off x="323722" y="152315"/>
            <a:ext cx="4775075" cy="16309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</a:lstStyle>
          <a:p>
            <a:pPr algn="ctr"/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成果展示</a:t>
            </a:r>
            <a:endParaRPr lang="zh-TW" altLang="en-US" sz="1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FB1C3599-CB14-036B-B5E3-D9E0001006DF}"/>
              </a:ext>
            </a:extLst>
          </p:cNvPr>
          <p:cNvSpPr txBox="1"/>
          <p:nvPr/>
        </p:nvSpPr>
        <p:spPr>
          <a:xfrm>
            <a:off x="690575" y="1498926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>
                <a:solidFill>
                  <a:srgbClr val="ED293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．第一版</a:t>
            </a:r>
            <a:endParaRPr lang="en-US" altLang="zh-TW" sz="2400" b="1" dirty="0">
              <a:solidFill>
                <a:srgbClr val="ED2938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475B5AB2-3881-BA31-560E-0BDA704AD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392" y="1660392"/>
            <a:ext cx="7961215" cy="447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274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DF8E2164-249E-4DD0-9B62-202F56912D77}"/>
              </a:ext>
            </a:extLst>
          </p:cNvPr>
          <p:cNvSpPr/>
          <p:nvPr/>
        </p:nvSpPr>
        <p:spPr>
          <a:xfrm>
            <a:off x="553774" y="587726"/>
            <a:ext cx="4314973" cy="760085"/>
          </a:xfrm>
          <a:prstGeom prst="rect">
            <a:avLst/>
          </a:prstGeom>
          <a:solidFill>
            <a:srgbClr val="565A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42C954F7-A980-F58F-A812-4F145D32B3EF}"/>
              </a:ext>
            </a:extLst>
          </p:cNvPr>
          <p:cNvSpPr txBox="1">
            <a:spLocks/>
          </p:cNvSpPr>
          <p:nvPr/>
        </p:nvSpPr>
        <p:spPr>
          <a:xfrm>
            <a:off x="323722" y="152315"/>
            <a:ext cx="4775075" cy="16309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</a:lstStyle>
          <a:p>
            <a:pPr algn="ctr"/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作品反思</a:t>
            </a:r>
            <a:endParaRPr lang="zh-TW" altLang="en-US" sz="1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6089C905-B5C5-C381-1EFD-10E78CA12634}"/>
              </a:ext>
            </a:extLst>
          </p:cNvPr>
          <p:cNvSpPr txBox="1"/>
          <p:nvPr/>
        </p:nvSpPr>
        <p:spPr>
          <a:xfrm>
            <a:off x="3472900" y="2028616"/>
            <a:ext cx="652909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>
                <a:solidFill>
                  <a:srgbClr val="565A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．畫面不夠流暢</a:t>
            </a:r>
            <a:endParaRPr lang="en-US" altLang="zh-TW" sz="4400" b="1" dirty="0">
              <a:solidFill>
                <a:srgbClr val="565A87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400" b="1" dirty="0">
                <a:solidFill>
                  <a:srgbClr val="565A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．角色不夠穩定</a:t>
            </a:r>
            <a:endParaRPr lang="en-US" altLang="zh-TW" sz="4400" b="1" dirty="0">
              <a:solidFill>
                <a:srgbClr val="565A87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400" b="1" dirty="0">
                <a:solidFill>
                  <a:srgbClr val="565A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．肢體運動不夠自然</a:t>
            </a:r>
            <a:endParaRPr lang="en-US" altLang="zh-TW" sz="4400" b="1" dirty="0">
              <a:solidFill>
                <a:srgbClr val="565A87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400" b="1" dirty="0">
                <a:solidFill>
                  <a:srgbClr val="565A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．畫面單調</a:t>
            </a:r>
            <a:endParaRPr lang="en-US" altLang="zh-TW" sz="4400" b="1" dirty="0">
              <a:solidFill>
                <a:srgbClr val="565A87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222040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>
            <a:extLst>
              <a:ext uri="{FF2B5EF4-FFF2-40B4-BE49-F238E27FC236}">
                <a16:creationId xmlns:a16="http://schemas.microsoft.com/office/drawing/2014/main" id="{077475F4-767E-F95C-BCE6-1BF0D2F7739A}"/>
              </a:ext>
            </a:extLst>
          </p:cNvPr>
          <p:cNvSpPr txBox="1"/>
          <p:nvPr/>
        </p:nvSpPr>
        <p:spPr>
          <a:xfrm>
            <a:off x="1499888" y="1783221"/>
            <a:ext cx="919222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565A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　</a:t>
            </a:r>
            <a:r>
              <a:rPr lang="zh-TW" altLang="en-US" sz="2400" b="1" dirty="0">
                <a:solidFill>
                  <a:srgbClr val="ED293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這次自主學習之前我完全沒有真正的製作過動畫，所以這次的自主學習對我來說也就是挑戰新事物，面對不熟悉的東西時我一度很茫然，但在尋找並吸收了大量相關的資訊之後，我終於成功地完成了這個小短片「ＰＬＡＹ」</a:t>
            </a:r>
            <a:endParaRPr lang="en-US" altLang="zh-TW" sz="2400" b="1" dirty="0">
              <a:solidFill>
                <a:srgbClr val="ED2938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>
                <a:solidFill>
                  <a:srgbClr val="ED293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　雖然因為沒有預留太多的製作時間所以我只完成了十秒左右，在製作中我也遇到了許多問題，像是不知道如何更換筆刷、新建圖層等，所幸最後透過網路的力量也都成功解決了！ </a:t>
            </a:r>
            <a:endParaRPr lang="en-US" altLang="zh-TW" sz="2400" b="1" dirty="0">
              <a:solidFill>
                <a:srgbClr val="ED2938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>
                <a:solidFill>
                  <a:srgbClr val="ED293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　多虧這次自主學習我可以嘗試我想嘗試已久的動畫製作，我真的獲益良多。</a:t>
            </a:r>
            <a:endParaRPr lang="en-US" altLang="zh-TW" sz="2400" b="1" dirty="0">
              <a:solidFill>
                <a:srgbClr val="ED2938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b="1" dirty="0">
              <a:solidFill>
                <a:srgbClr val="565A87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F8E2164-249E-4DD0-9B62-202F56912D77}"/>
              </a:ext>
            </a:extLst>
          </p:cNvPr>
          <p:cNvSpPr/>
          <p:nvPr/>
        </p:nvSpPr>
        <p:spPr>
          <a:xfrm>
            <a:off x="553774" y="587726"/>
            <a:ext cx="4314973" cy="760085"/>
          </a:xfrm>
          <a:prstGeom prst="rect">
            <a:avLst/>
          </a:prstGeom>
          <a:solidFill>
            <a:srgbClr val="ED2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42C954F7-A980-F58F-A812-4F145D32B3EF}"/>
              </a:ext>
            </a:extLst>
          </p:cNvPr>
          <p:cNvSpPr txBox="1">
            <a:spLocks/>
          </p:cNvSpPr>
          <p:nvPr/>
        </p:nvSpPr>
        <p:spPr>
          <a:xfrm>
            <a:off x="323722" y="152315"/>
            <a:ext cx="4775075" cy="16309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</a:lstStyle>
          <a:p>
            <a:pPr algn="ctr"/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心得感想</a:t>
            </a:r>
            <a:endParaRPr lang="zh-TW" altLang="en-US" sz="1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53930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DF8E2164-249E-4DD0-9B62-202F56912D77}"/>
              </a:ext>
            </a:extLst>
          </p:cNvPr>
          <p:cNvSpPr/>
          <p:nvPr/>
        </p:nvSpPr>
        <p:spPr>
          <a:xfrm>
            <a:off x="2711259" y="2088979"/>
            <a:ext cx="6614604" cy="2985801"/>
          </a:xfrm>
          <a:prstGeom prst="rect">
            <a:avLst/>
          </a:prstGeom>
          <a:solidFill>
            <a:srgbClr val="565A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42C954F7-A980-F58F-A812-4F145D32B3EF}"/>
              </a:ext>
            </a:extLst>
          </p:cNvPr>
          <p:cNvSpPr txBox="1">
            <a:spLocks/>
          </p:cNvSpPr>
          <p:nvPr/>
        </p:nvSpPr>
        <p:spPr>
          <a:xfrm>
            <a:off x="3631023" y="711874"/>
            <a:ext cx="4775075" cy="16309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</a:lstStyle>
          <a:p>
            <a:pPr algn="ctr"/>
            <a:r>
              <a:rPr lang="zh-TW" altLang="en-US" sz="6000" b="1" dirty="0">
                <a:solidFill>
                  <a:schemeClr val="bg1"/>
                </a:solidFill>
                <a:latin typeface="Adobe Gothic Std B" panose="020B0800000000000000" pitchFamily="34" charset="-128"/>
                <a:ea typeface="微軟正黑體" panose="020B0604030504040204" pitchFamily="34" charset="-120"/>
              </a:rPr>
              <a:t>ＴＨＥ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2AE2158-16B0-42DA-550C-E4405026B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7959" r="90000">
                        <a14:foregroundMark x1="7959" y1="71296" x2="8571" y2="40556"/>
                        <a14:foregroundMark x1="12092" y1="39815" x2="12296" y2="46204"/>
                        <a14:foregroundMark x1="30867" y1="31204" x2="31071" y2="62315"/>
                        <a14:foregroundMark x1="55867" y1="57778" x2="57296" y2="50648"/>
                        <a14:foregroundMark x1="59949" y1="53333" x2="58929" y2="61574"/>
                        <a14:foregroundMark x1="77092" y1="32685" x2="76684" y2="4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698" y="1783221"/>
            <a:ext cx="6614604" cy="3644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C1DE15EA-3D8B-FD41-A0C6-A27ABCC4A393}"/>
              </a:ext>
            </a:extLst>
          </p:cNvPr>
          <p:cNvSpPr txBox="1">
            <a:spLocks/>
          </p:cNvSpPr>
          <p:nvPr/>
        </p:nvSpPr>
        <p:spPr>
          <a:xfrm>
            <a:off x="3631023" y="5074780"/>
            <a:ext cx="4775075" cy="16309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</a:lstStyle>
          <a:p>
            <a:pPr algn="ctr"/>
            <a:r>
              <a:rPr lang="zh-TW" altLang="en-US" sz="6000" b="1" dirty="0">
                <a:solidFill>
                  <a:schemeClr val="bg1"/>
                </a:solidFill>
                <a:latin typeface="Adobe Gothic Std B" panose="020B0800000000000000" pitchFamily="34" charset="-128"/>
                <a:ea typeface="微軟正黑體" panose="020B0604030504040204" pitchFamily="34" charset="-120"/>
              </a:rPr>
              <a:t>ＥＮＤ</a:t>
            </a:r>
          </a:p>
        </p:txBody>
      </p:sp>
    </p:spTree>
    <p:extLst>
      <p:ext uri="{BB962C8B-B14F-4D97-AF65-F5344CB8AC3E}">
        <p14:creationId xmlns:p14="http://schemas.microsoft.com/office/powerpoint/2010/main" val="1883953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包含布料、表格的圖片，紅色，滿版&#10;&#10;自動產生的描述">
            <a:extLst>
              <a:ext uri="{FF2B5EF4-FFF2-40B4-BE49-F238E27FC236}">
                <a16:creationId xmlns:a16="http://schemas.microsoft.com/office/drawing/2014/main" id="{5C002EE5-E4FF-463C-8DAA-9AC0B6D407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9" name="矩形 22">
            <a:extLst>
              <a:ext uri="{FF2B5EF4-FFF2-40B4-BE49-F238E27FC236}">
                <a16:creationId xmlns:a16="http://schemas.microsoft.com/office/drawing/2014/main" id="{F5380E9A-163E-4576-BCDD-0A450B7E9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79943" y="237744"/>
            <a:ext cx="7652977" cy="6382512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矩形 24">
            <a:extLst>
              <a:ext uri="{FF2B5EF4-FFF2-40B4-BE49-F238E27FC236}">
                <a16:creationId xmlns:a16="http://schemas.microsoft.com/office/drawing/2014/main" id="{88DDEF77-9746-4D83-91F9-442A2487E6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17103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92C9295F-E638-4F61-AFE2-CF3E40556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2766" y="571063"/>
            <a:ext cx="1423234" cy="5715873"/>
          </a:xfrm>
        </p:spPr>
        <p:txBody>
          <a:bodyPr rtlCol="0">
            <a:normAutofit/>
          </a:bodyPr>
          <a:lstStyle/>
          <a:p>
            <a:pPr algn="ctr" rtl="0">
              <a:lnSpc>
                <a:spcPct val="150000"/>
              </a:lnSpc>
            </a:pPr>
            <a:r>
              <a:rPr lang="zh-TW" alt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endParaRPr lang="en-US" sz="4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副標題 2">
            <a:extLst>
              <a:ext uri="{FF2B5EF4-FFF2-40B4-BE49-F238E27FC236}">
                <a16:creationId xmlns:a16="http://schemas.microsoft.com/office/drawing/2014/main" id="{CE9A9F0E-05AE-CC46-02B9-6BA2E55A6872}"/>
              </a:ext>
            </a:extLst>
          </p:cNvPr>
          <p:cNvSpPr txBox="1">
            <a:spLocks/>
          </p:cNvSpPr>
          <p:nvPr/>
        </p:nvSpPr>
        <p:spPr>
          <a:xfrm>
            <a:off x="6240241" y="2092225"/>
            <a:ext cx="4055225" cy="2673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5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3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2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31A2EAB3-8C46-9809-28C6-ADF8CE194660}"/>
              </a:ext>
            </a:extLst>
          </p:cNvPr>
          <p:cNvGrpSpPr/>
          <p:nvPr/>
        </p:nvGrpSpPr>
        <p:grpSpPr>
          <a:xfrm>
            <a:off x="4672766" y="3535270"/>
            <a:ext cx="6875767" cy="2805683"/>
            <a:chOff x="4672766" y="3535270"/>
            <a:chExt cx="6875767" cy="2805683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427647A-0DFF-8DCD-A183-62033774750B}"/>
                </a:ext>
              </a:extLst>
            </p:cNvPr>
            <p:cNvSpPr/>
            <p:nvPr/>
          </p:nvSpPr>
          <p:spPr>
            <a:xfrm>
              <a:off x="4817533" y="4085633"/>
              <a:ext cx="6731000" cy="1972733"/>
            </a:xfrm>
            <a:prstGeom prst="rect">
              <a:avLst/>
            </a:prstGeom>
            <a:solidFill>
              <a:srgbClr val="565A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4D716536-2CD6-B8DC-4CB7-0B81B7BE59A4}"/>
                </a:ext>
              </a:extLst>
            </p:cNvPr>
            <p:cNvSpPr txBox="1"/>
            <p:nvPr/>
          </p:nvSpPr>
          <p:spPr>
            <a:xfrm>
              <a:off x="6096000" y="4470238"/>
              <a:ext cx="357020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．了解動物的肢體動態</a:t>
              </a:r>
            </a:p>
            <a:p>
              <a:r>
                <a:rPr lang="zh-TW" altLang="en-US" sz="24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．學習動畫製作</a:t>
              </a:r>
              <a:endParaRPr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24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．將兩者結合並完成作品</a:t>
              </a:r>
              <a:endParaRPr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" name="標題 1">
              <a:extLst>
                <a:ext uri="{FF2B5EF4-FFF2-40B4-BE49-F238E27FC236}">
                  <a16:creationId xmlns:a16="http://schemas.microsoft.com/office/drawing/2014/main" id="{1103FDD3-D05B-3B6C-353C-B90C42EAD25E}"/>
                </a:ext>
              </a:extLst>
            </p:cNvPr>
            <p:cNvSpPr txBox="1">
              <a:spLocks/>
            </p:cNvSpPr>
            <p:nvPr/>
          </p:nvSpPr>
          <p:spPr>
            <a:xfrm>
              <a:off x="4672766" y="3535270"/>
              <a:ext cx="1423234" cy="280568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000" i="0" kern="1200" cap="none" spc="0" baseline="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+mn-cs"/>
                </a:defRPr>
              </a:lvl1pPr>
            </a:lstStyle>
            <a:p>
              <a:pPr algn="ctr">
                <a:lnSpc>
                  <a:spcPct val="150000"/>
                </a:lnSpc>
              </a:pPr>
              <a:r>
                <a:rPr lang="zh-TW" altLang="en-US" sz="4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目</a:t>
              </a:r>
              <a:br>
                <a:rPr lang="zh-TW" altLang="en-US" sz="4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zh-TW" altLang="en-US" sz="4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的</a:t>
              </a:r>
            </a:p>
          </p:txBody>
        </p:sp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6231AF56-10D3-4A6E-400E-8D3260611D1B}"/>
              </a:ext>
            </a:extLst>
          </p:cNvPr>
          <p:cNvGrpSpPr/>
          <p:nvPr/>
        </p:nvGrpSpPr>
        <p:grpSpPr>
          <a:xfrm>
            <a:off x="4672766" y="542587"/>
            <a:ext cx="6875767" cy="2857938"/>
            <a:chOff x="4672766" y="542587"/>
            <a:chExt cx="6875767" cy="2857938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1186E583-30CA-ECC5-B830-B817D632A27D}"/>
                </a:ext>
              </a:extLst>
            </p:cNvPr>
            <p:cNvSpPr/>
            <p:nvPr/>
          </p:nvSpPr>
          <p:spPr>
            <a:xfrm>
              <a:off x="4817533" y="1066800"/>
              <a:ext cx="6731000" cy="1972733"/>
            </a:xfrm>
            <a:prstGeom prst="rect">
              <a:avLst/>
            </a:prstGeom>
            <a:solidFill>
              <a:srgbClr val="ED29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CCA252FF-1AC3-CF2F-7C3B-CB270B78E6B5}"/>
                </a:ext>
              </a:extLst>
            </p:cNvPr>
            <p:cNvSpPr txBox="1"/>
            <p:nvPr/>
          </p:nvSpPr>
          <p:spPr>
            <a:xfrm>
              <a:off x="6096000" y="1676726"/>
              <a:ext cx="510909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．好奇動物行動時肢體是怎麼運動的</a:t>
              </a:r>
              <a:endParaRPr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24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．對動畫有興趣</a:t>
              </a:r>
              <a:endParaRPr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" name="標題 1">
              <a:extLst>
                <a:ext uri="{FF2B5EF4-FFF2-40B4-BE49-F238E27FC236}">
                  <a16:creationId xmlns:a16="http://schemas.microsoft.com/office/drawing/2014/main" id="{C1194E01-5FDE-6CE6-7739-420E54685990}"/>
                </a:ext>
              </a:extLst>
            </p:cNvPr>
            <p:cNvSpPr txBox="1">
              <a:spLocks/>
            </p:cNvSpPr>
            <p:nvPr/>
          </p:nvSpPr>
          <p:spPr>
            <a:xfrm>
              <a:off x="4672766" y="542587"/>
              <a:ext cx="1423234" cy="285793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000" i="0" kern="1200" cap="none" spc="0" baseline="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+mn-cs"/>
                </a:defRPr>
              </a:lvl1pPr>
            </a:lstStyle>
            <a:p>
              <a:pPr algn="ctr">
                <a:lnSpc>
                  <a:spcPct val="150000"/>
                </a:lnSpc>
              </a:pPr>
              <a:r>
                <a:rPr lang="zh-TW" altLang="en-US" sz="4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動</a:t>
              </a:r>
              <a:br>
                <a:rPr lang="zh-TW" altLang="en-US" sz="4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zh-TW" altLang="en-US" sz="4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機</a:t>
              </a:r>
            </a:p>
          </p:txBody>
        </p:sp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B610FAED-6A62-26EB-48D7-839F34CFFA45}"/>
              </a:ext>
            </a:extLst>
          </p:cNvPr>
          <p:cNvGrpSpPr/>
          <p:nvPr/>
        </p:nvGrpSpPr>
        <p:grpSpPr>
          <a:xfrm>
            <a:off x="4813314" y="1854481"/>
            <a:ext cx="6731000" cy="2805683"/>
            <a:chOff x="4817533" y="3535270"/>
            <a:chExt cx="6731000" cy="2805683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B6C5416B-FF3D-4741-7078-DA7A982E7AC4}"/>
                </a:ext>
              </a:extLst>
            </p:cNvPr>
            <p:cNvSpPr/>
            <p:nvPr/>
          </p:nvSpPr>
          <p:spPr>
            <a:xfrm>
              <a:off x="4817533" y="4085633"/>
              <a:ext cx="6731000" cy="1972733"/>
            </a:xfrm>
            <a:prstGeom prst="rect">
              <a:avLst/>
            </a:prstGeom>
            <a:solidFill>
              <a:srgbClr val="FEB9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標題 1">
              <a:extLst>
                <a:ext uri="{FF2B5EF4-FFF2-40B4-BE49-F238E27FC236}">
                  <a16:creationId xmlns:a16="http://schemas.microsoft.com/office/drawing/2014/main" id="{92840DC0-B2F4-7652-58CC-724608D9CBCA}"/>
                </a:ext>
              </a:extLst>
            </p:cNvPr>
            <p:cNvSpPr txBox="1">
              <a:spLocks/>
            </p:cNvSpPr>
            <p:nvPr/>
          </p:nvSpPr>
          <p:spPr>
            <a:xfrm>
              <a:off x="5350408" y="3535270"/>
              <a:ext cx="5520483" cy="280568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000" i="0" kern="1200" cap="none" spc="0" baseline="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+mn-cs"/>
                </a:defRPr>
              </a:lvl1pPr>
            </a:lstStyle>
            <a:p>
              <a:pPr algn="ctr">
                <a:lnSpc>
                  <a:spcPct val="150000"/>
                </a:lnSpc>
              </a:pPr>
              <a:r>
                <a:rPr lang="zh-TW" altLang="en-US" sz="4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動物動畫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6010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6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6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DF8E2164-249E-4DD0-9B62-202F56912D77}"/>
              </a:ext>
            </a:extLst>
          </p:cNvPr>
          <p:cNvSpPr/>
          <p:nvPr/>
        </p:nvSpPr>
        <p:spPr>
          <a:xfrm>
            <a:off x="553774" y="587726"/>
            <a:ext cx="4314973" cy="760085"/>
          </a:xfrm>
          <a:prstGeom prst="rect">
            <a:avLst/>
          </a:prstGeom>
          <a:solidFill>
            <a:srgbClr val="ED2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42C954F7-A980-F58F-A812-4F145D32B3EF}"/>
              </a:ext>
            </a:extLst>
          </p:cNvPr>
          <p:cNvSpPr txBox="1">
            <a:spLocks/>
          </p:cNvSpPr>
          <p:nvPr/>
        </p:nvSpPr>
        <p:spPr>
          <a:xfrm>
            <a:off x="323722" y="152315"/>
            <a:ext cx="4775075" cy="16309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</a:lstStyle>
          <a:p>
            <a:pPr algn="ctr"/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日程規劃</a:t>
            </a:r>
            <a:endParaRPr lang="zh-TW" altLang="en-US" sz="1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2" name="資料庫圖表 1">
            <a:extLst>
              <a:ext uri="{FF2B5EF4-FFF2-40B4-BE49-F238E27FC236}">
                <a16:creationId xmlns:a16="http://schemas.microsoft.com/office/drawing/2014/main" id="{78E7C7FD-E22B-15EE-9619-4FAA680308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8464535"/>
              </p:ext>
            </p:extLst>
          </p:nvPr>
        </p:nvGraphicFramePr>
        <p:xfrm>
          <a:off x="1295284" y="152315"/>
          <a:ext cx="12055941" cy="50749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矩形 10">
            <a:extLst>
              <a:ext uri="{FF2B5EF4-FFF2-40B4-BE49-F238E27FC236}">
                <a16:creationId xmlns:a16="http://schemas.microsoft.com/office/drawing/2014/main" id="{0DCF84F2-3A6A-E65D-589D-76BEB3E5D97C}"/>
              </a:ext>
            </a:extLst>
          </p:cNvPr>
          <p:cNvSpPr/>
          <p:nvPr/>
        </p:nvSpPr>
        <p:spPr>
          <a:xfrm>
            <a:off x="1324639" y="2218632"/>
            <a:ext cx="1143138" cy="1449864"/>
          </a:xfrm>
          <a:prstGeom prst="rect">
            <a:avLst/>
          </a:prstGeom>
          <a:solidFill>
            <a:srgbClr val="565A8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9A8F888-A43F-9653-17FC-F75FA7320AA5}"/>
              </a:ext>
            </a:extLst>
          </p:cNvPr>
          <p:cNvSpPr/>
          <p:nvPr/>
        </p:nvSpPr>
        <p:spPr>
          <a:xfrm>
            <a:off x="3305664" y="4647182"/>
            <a:ext cx="1143138" cy="1449864"/>
          </a:xfrm>
          <a:prstGeom prst="rect">
            <a:avLst/>
          </a:prstGeom>
          <a:solidFill>
            <a:srgbClr val="565A8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6759D1D-61EE-5EE6-B6DF-6FF1185DFD16}"/>
              </a:ext>
            </a:extLst>
          </p:cNvPr>
          <p:cNvSpPr/>
          <p:nvPr/>
        </p:nvSpPr>
        <p:spPr>
          <a:xfrm>
            <a:off x="3961654" y="2218632"/>
            <a:ext cx="1143138" cy="1449864"/>
          </a:xfrm>
          <a:prstGeom prst="rect">
            <a:avLst/>
          </a:prstGeom>
          <a:solidFill>
            <a:srgbClr val="565A8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7A60199D-84D1-2061-EA5F-05548475533F}"/>
              </a:ext>
            </a:extLst>
          </p:cNvPr>
          <p:cNvSpPr/>
          <p:nvPr/>
        </p:nvSpPr>
        <p:spPr>
          <a:xfrm>
            <a:off x="5949887" y="4647182"/>
            <a:ext cx="1143138" cy="1449864"/>
          </a:xfrm>
          <a:prstGeom prst="rect">
            <a:avLst/>
          </a:prstGeom>
          <a:solidFill>
            <a:srgbClr val="565A8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1A25935A-A169-E21A-E5A1-FCA928401943}"/>
              </a:ext>
            </a:extLst>
          </p:cNvPr>
          <p:cNvSpPr/>
          <p:nvPr/>
        </p:nvSpPr>
        <p:spPr>
          <a:xfrm>
            <a:off x="8605127" y="4647182"/>
            <a:ext cx="1143138" cy="1449864"/>
          </a:xfrm>
          <a:prstGeom prst="rect">
            <a:avLst/>
          </a:prstGeom>
          <a:solidFill>
            <a:srgbClr val="565A8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BA6C65F3-8A47-D591-DE3C-AA05FFA8ADFB}"/>
              </a:ext>
            </a:extLst>
          </p:cNvPr>
          <p:cNvSpPr/>
          <p:nvPr/>
        </p:nvSpPr>
        <p:spPr>
          <a:xfrm>
            <a:off x="2637718" y="2218632"/>
            <a:ext cx="1143138" cy="1449864"/>
          </a:xfrm>
          <a:prstGeom prst="rect">
            <a:avLst/>
          </a:prstGeom>
          <a:solidFill>
            <a:srgbClr val="ED293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D8BBA5BD-6CB3-7C9B-C98A-5B59BC9E6B59}"/>
              </a:ext>
            </a:extLst>
          </p:cNvPr>
          <p:cNvSpPr/>
          <p:nvPr/>
        </p:nvSpPr>
        <p:spPr>
          <a:xfrm>
            <a:off x="5304087" y="2218632"/>
            <a:ext cx="1143138" cy="1449864"/>
          </a:xfrm>
          <a:prstGeom prst="rect">
            <a:avLst/>
          </a:prstGeom>
          <a:solidFill>
            <a:srgbClr val="ED293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184637EC-22F1-B0A8-C317-25DBA2E41A40}"/>
              </a:ext>
            </a:extLst>
          </p:cNvPr>
          <p:cNvSpPr/>
          <p:nvPr/>
        </p:nvSpPr>
        <p:spPr>
          <a:xfrm>
            <a:off x="4622267" y="4647182"/>
            <a:ext cx="1143138" cy="1449864"/>
          </a:xfrm>
          <a:prstGeom prst="rect">
            <a:avLst/>
          </a:prstGeom>
          <a:solidFill>
            <a:srgbClr val="ED293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BB6549F3-643A-82B4-62D5-26F75C916D1C}"/>
              </a:ext>
            </a:extLst>
          </p:cNvPr>
          <p:cNvSpPr/>
          <p:nvPr/>
        </p:nvSpPr>
        <p:spPr>
          <a:xfrm>
            <a:off x="7292320" y="4647182"/>
            <a:ext cx="1143138" cy="1449864"/>
          </a:xfrm>
          <a:prstGeom prst="rect">
            <a:avLst/>
          </a:prstGeom>
          <a:solidFill>
            <a:srgbClr val="ED293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077475F4-767E-F95C-BCE6-1BF0D2F7739A}"/>
              </a:ext>
            </a:extLst>
          </p:cNvPr>
          <p:cNvSpPr txBox="1"/>
          <p:nvPr/>
        </p:nvSpPr>
        <p:spPr>
          <a:xfrm>
            <a:off x="1649986" y="2528065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</a:t>
            </a:r>
            <a:endParaRPr lang="en-US" altLang="zh-TW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</a:t>
            </a:r>
            <a:endParaRPr lang="en-US" altLang="zh-TW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F3D205E3-18B7-7DF0-1D01-52976CC529BB}"/>
              </a:ext>
            </a:extLst>
          </p:cNvPr>
          <p:cNvSpPr txBox="1"/>
          <p:nvPr/>
        </p:nvSpPr>
        <p:spPr>
          <a:xfrm>
            <a:off x="2809177" y="2343398"/>
            <a:ext cx="8002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動態</a:t>
            </a:r>
            <a:endParaRPr lang="en-US" altLang="zh-TW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研究</a:t>
            </a:r>
            <a:endParaRPr lang="en-US" altLang="zh-TW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貓</a:t>
            </a:r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593E37F1-7214-0109-CAF3-B9D769C206F2}"/>
              </a:ext>
            </a:extLst>
          </p:cNvPr>
          <p:cNvSpPr txBox="1"/>
          <p:nvPr/>
        </p:nvSpPr>
        <p:spPr>
          <a:xfrm>
            <a:off x="4133113" y="2304911"/>
            <a:ext cx="8002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動態</a:t>
            </a:r>
            <a:endParaRPr lang="en-US" altLang="zh-TW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研究</a:t>
            </a:r>
            <a:endParaRPr lang="en-US" altLang="zh-TW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鳥</a:t>
            </a:r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418BFC28-94D9-E35A-EDFA-B41453D33FE0}"/>
              </a:ext>
            </a:extLst>
          </p:cNvPr>
          <p:cNvSpPr txBox="1"/>
          <p:nvPr/>
        </p:nvSpPr>
        <p:spPr>
          <a:xfrm>
            <a:off x="5321658" y="2489576"/>
            <a:ext cx="11079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第一次</a:t>
            </a:r>
            <a:endParaRPr lang="en-US" altLang="zh-TW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段考</a:t>
            </a:r>
            <a:endParaRPr lang="en-US" altLang="zh-TW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36A0BED6-C3A7-2D35-AEAB-6EC07D7378C3}"/>
              </a:ext>
            </a:extLst>
          </p:cNvPr>
          <p:cNvSpPr txBox="1"/>
          <p:nvPr/>
        </p:nvSpPr>
        <p:spPr>
          <a:xfrm>
            <a:off x="5967458" y="4956615"/>
            <a:ext cx="11079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第二次</a:t>
            </a:r>
            <a:endParaRPr lang="en-US" altLang="zh-TW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段考</a:t>
            </a:r>
            <a:endParaRPr lang="en-US" altLang="zh-TW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75F5FBA4-3659-AB73-AD36-B1717B6230E6}"/>
              </a:ext>
            </a:extLst>
          </p:cNvPr>
          <p:cNvSpPr txBox="1"/>
          <p:nvPr/>
        </p:nvSpPr>
        <p:spPr>
          <a:xfrm>
            <a:off x="3477123" y="4956615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動畫</a:t>
            </a:r>
            <a:endParaRPr lang="en-US" altLang="zh-TW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</a:t>
            </a:r>
            <a:endParaRPr lang="en-US" altLang="zh-TW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B838F5F6-3E0F-2246-03F9-EBCFCA4FF710}"/>
              </a:ext>
            </a:extLst>
          </p:cNvPr>
          <p:cNvSpPr txBox="1"/>
          <p:nvPr/>
        </p:nvSpPr>
        <p:spPr>
          <a:xfrm>
            <a:off x="4588542" y="5033559"/>
            <a:ext cx="121058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動畫實作</a:t>
            </a:r>
            <a:endParaRPr lang="en-US" altLang="zh-TW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分鏡</a:t>
            </a: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線稿</a:t>
            </a:r>
            <a:endParaRPr lang="en-US" altLang="zh-TW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37BEFA8F-FBA6-368F-A129-D9C04EA2CD5C}"/>
              </a:ext>
            </a:extLst>
          </p:cNvPr>
          <p:cNvSpPr txBox="1"/>
          <p:nvPr/>
        </p:nvSpPr>
        <p:spPr>
          <a:xfrm>
            <a:off x="7262694" y="5037489"/>
            <a:ext cx="121058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動畫實作</a:t>
            </a:r>
            <a:endParaRPr lang="en-US" altLang="zh-TW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上色</a:t>
            </a: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完成</a:t>
            </a:r>
            <a:endParaRPr lang="en-US" altLang="zh-TW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28737306-F55F-FA46-D072-58D4FDC81F2D}"/>
              </a:ext>
            </a:extLst>
          </p:cNvPr>
          <p:cNvSpPr txBox="1"/>
          <p:nvPr/>
        </p:nvSpPr>
        <p:spPr>
          <a:xfrm>
            <a:off x="8699643" y="5027917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成果展</a:t>
            </a:r>
            <a:endParaRPr lang="en-US" altLang="zh-TW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準備</a:t>
            </a:r>
            <a:endParaRPr lang="en-US" altLang="zh-TW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55415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>
            <a:extLst>
              <a:ext uri="{FF2B5EF4-FFF2-40B4-BE49-F238E27FC236}">
                <a16:creationId xmlns:a16="http://schemas.microsoft.com/office/drawing/2014/main" id="{077475F4-767E-F95C-BCE6-1BF0D2F7739A}"/>
              </a:ext>
            </a:extLst>
          </p:cNvPr>
          <p:cNvSpPr txBox="1"/>
          <p:nvPr/>
        </p:nvSpPr>
        <p:spPr>
          <a:xfrm>
            <a:off x="690575" y="1498926"/>
            <a:ext cx="357020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>
                <a:solidFill>
                  <a:srgbClr val="565A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．動物肌肉及骨骼了解</a:t>
            </a:r>
            <a:endParaRPr lang="en-US" altLang="zh-TW" sz="2400" b="1" dirty="0">
              <a:solidFill>
                <a:srgbClr val="565A87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>
                <a:solidFill>
                  <a:srgbClr val="565A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．動物抓形塑寫</a:t>
            </a:r>
            <a:endParaRPr lang="en-US" altLang="zh-TW" sz="2400" b="1" dirty="0">
              <a:solidFill>
                <a:srgbClr val="565A87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>
                <a:solidFill>
                  <a:srgbClr val="565A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．肢體動態相關資料尋找</a:t>
            </a:r>
            <a:endParaRPr lang="en-US" altLang="zh-TW" sz="2400" b="1" dirty="0">
              <a:solidFill>
                <a:srgbClr val="565A87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>
                <a:solidFill>
                  <a:srgbClr val="565A8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．動態練習</a:t>
            </a:r>
            <a:endParaRPr lang="en-US" altLang="zh-TW" sz="2400" b="1" dirty="0">
              <a:solidFill>
                <a:srgbClr val="565A87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F8E2164-249E-4DD0-9B62-202F56912D77}"/>
              </a:ext>
            </a:extLst>
          </p:cNvPr>
          <p:cNvSpPr/>
          <p:nvPr/>
        </p:nvSpPr>
        <p:spPr>
          <a:xfrm>
            <a:off x="553774" y="587726"/>
            <a:ext cx="4314973" cy="760085"/>
          </a:xfrm>
          <a:prstGeom prst="rect">
            <a:avLst/>
          </a:prstGeom>
          <a:solidFill>
            <a:srgbClr val="565A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42C954F7-A980-F58F-A812-4F145D32B3EF}"/>
              </a:ext>
            </a:extLst>
          </p:cNvPr>
          <p:cNvSpPr txBox="1">
            <a:spLocks/>
          </p:cNvSpPr>
          <p:nvPr/>
        </p:nvSpPr>
        <p:spPr>
          <a:xfrm>
            <a:off x="323722" y="152315"/>
            <a:ext cx="4775075" cy="16309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</a:lstStyle>
          <a:p>
            <a:pPr algn="ctr"/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動物肢體動態研究</a:t>
            </a:r>
            <a:endParaRPr lang="zh-TW" altLang="en-US" sz="1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D5742CC5-AE19-46A6-BB45-8C1A899690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108" y="587726"/>
            <a:ext cx="3893805" cy="3179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269102CD-4257-F6C3-7202-8641E624FA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202" y="1734423"/>
            <a:ext cx="2714486" cy="2033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12FA402D-0997-A65C-4DA4-989D150841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107" y="3916828"/>
            <a:ext cx="3893806" cy="2320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28B67B03-1188-FFA1-D171-C180B223E7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723" y="3922592"/>
            <a:ext cx="4402965" cy="2315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5911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DF8E2164-249E-4DD0-9B62-202F56912D77}"/>
              </a:ext>
            </a:extLst>
          </p:cNvPr>
          <p:cNvSpPr/>
          <p:nvPr/>
        </p:nvSpPr>
        <p:spPr>
          <a:xfrm>
            <a:off x="553774" y="587726"/>
            <a:ext cx="4314973" cy="760085"/>
          </a:xfrm>
          <a:prstGeom prst="rect">
            <a:avLst/>
          </a:prstGeom>
          <a:solidFill>
            <a:srgbClr val="565A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42C954F7-A980-F58F-A812-4F145D32B3EF}"/>
              </a:ext>
            </a:extLst>
          </p:cNvPr>
          <p:cNvSpPr txBox="1">
            <a:spLocks/>
          </p:cNvSpPr>
          <p:nvPr/>
        </p:nvSpPr>
        <p:spPr>
          <a:xfrm>
            <a:off x="323722" y="152315"/>
            <a:ext cx="4775075" cy="16309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</a:lstStyle>
          <a:p>
            <a:pPr algn="ctr"/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動物肢體動態研究</a:t>
            </a:r>
            <a:endParaRPr lang="zh-TW" altLang="en-US" sz="1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2B9467A-364A-D8F1-3EEB-B85FFF0A99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5" b="5185"/>
          <a:stretch/>
        </p:blipFill>
        <p:spPr>
          <a:xfrm>
            <a:off x="3904331" y="2161141"/>
            <a:ext cx="2970922" cy="3888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695906F7-DB81-9A0E-976B-1B1AFF4AD6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205" y="587726"/>
            <a:ext cx="4319862" cy="3057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1A9CFE77-9E68-A176-43F7-034D33CAC4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205" y="3814587"/>
            <a:ext cx="4319862" cy="2249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5D295867-3C6C-608D-D0E4-43B43EE5AD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32" y="2156604"/>
            <a:ext cx="2896802" cy="1747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169346B1-D740-498D-FC4A-9E773A1233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32" y="4235570"/>
            <a:ext cx="2869015" cy="1813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5103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>
            <a:extLst>
              <a:ext uri="{FF2B5EF4-FFF2-40B4-BE49-F238E27FC236}">
                <a16:creationId xmlns:a16="http://schemas.microsoft.com/office/drawing/2014/main" id="{077475F4-767E-F95C-BCE6-1BF0D2F7739A}"/>
              </a:ext>
            </a:extLst>
          </p:cNvPr>
          <p:cNvSpPr txBox="1"/>
          <p:nvPr/>
        </p:nvSpPr>
        <p:spPr>
          <a:xfrm>
            <a:off x="690575" y="1498926"/>
            <a:ext cx="29546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>
                <a:solidFill>
                  <a:srgbClr val="ED293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．尋找動畫相關知識</a:t>
            </a:r>
            <a:endParaRPr lang="en-US" altLang="zh-TW" sz="2400" b="1" dirty="0">
              <a:solidFill>
                <a:srgbClr val="ED2938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>
                <a:solidFill>
                  <a:srgbClr val="ED293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．學習軟體使用</a:t>
            </a:r>
            <a:endParaRPr lang="en-US" altLang="zh-TW" sz="2400" b="1" dirty="0">
              <a:solidFill>
                <a:srgbClr val="ED2938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1" dirty="0">
                <a:solidFill>
                  <a:srgbClr val="ED293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．動畫實作</a:t>
            </a:r>
            <a:endParaRPr lang="en-US" altLang="zh-TW" sz="2400" b="1" dirty="0">
              <a:solidFill>
                <a:srgbClr val="ED2938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F8E2164-249E-4DD0-9B62-202F56912D77}"/>
              </a:ext>
            </a:extLst>
          </p:cNvPr>
          <p:cNvSpPr/>
          <p:nvPr/>
        </p:nvSpPr>
        <p:spPr>
          <a:xfrm>
            <a:off x="553774" y="587726"/>
            <a:ext cx="4314973" cy="760085"/>
          </a:xfrm>
          <a:prstGeom prst="rect">
            <a:avLst/>
          </a:prstGeom>
          <a:solidFill>
            <a:srgbClr val="ED2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42C954F7-A980-F58F-A812-4F145D32B3EF}"/>
              </a:ext>
            </a:extLst>
          </p:cNvPr>
          <p:cNvSpPr txBox="1">
            <a:spLocks/>
          </p:cNvSpPr>
          <p:nvPr/>
        </p:nvSpPr>
        <p:spPr>
          <a:xfrm>
            <a:off x="323722" y="152315"/>
            <a:ext cx="4775075" cy="16309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</a:lstStyle>
          <a:p>
            <a:pPr algn="ctr"/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動畫學習</a:t>
            </a:r>
            <a:endParaRPr lang="zh-TW" altLang="en-US" sz="1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F6DEC033-86DC-B7B6-567F-9AA53847F0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0" t="18191" r="5099" b="7460"/>
          <a:stretch/>
        </p:blipFill>
        <p:spPr>
          <a:xfrm>
            <a:off x="1153205" y="3123454"/>
            <a:ext cx="3019246" cy="3146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677378B1-0159-3CD2-F098-E07B318E9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1933" y="905525"/>
            <a:ext cx="6499492" cy="5364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3038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DF8E2164-249E-4DD0-9B62-202F56912D77}"/>
              </a:ext>
            </a:extLst>
          </p:cNvPr>
          <p:cNvSpPr/>
          <p:nvPr/>
        </p:nvSpPr>
        <p:spPr>
          <a:xfrm>
            <a:off x="553774" y="587726"/>
            <a:ext cx="4314973" cy="760085"/>
          </a:xfrm>
          <a:prstGeom prst="rect">
            <a:avLst/>
          </a:prstGeom>
          <a:solidFill>
            <a:srgbClr val="ED2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42C954F7-A980-F58F-A812-4F145D32B3EF}"/>
              </a:ext>
            </a:extLst>
          </p:cNvPr>
          <p:cNvSpPr txBox="1">
            <a:spLocks/>
          </p:cNvSpPr>
          <p:nvPr/>
        </p:nvSpPr>
        <p:spPr>
          <a:xfrm>
            <a:off x="323722" y="152315"/>
            <a:ext cx="4775075" cy="16309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</a:lstStyle>
          <a:p>
            <a:pPr algn="ctr"/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動畫學習</a:t>
            </a:r>
            <a:endParaRPr lang="zh-TW" altLang="en-US" sz="1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D16EFC33-BA11-B94A-E6C6-C0A1657804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8" r="1"/>
          <a:stretch/>
        </p:blipFill>
        <p:spPr>
          <a:xfrm>
            <a:off x="642315" y="1783221"/>
            <a:ext cx="6845302" cy="3831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4FF27A69-7CEA-F4F1-CCDB-7C2AFB9CF2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980" y="3429001"/>
            <a:ext cx="3869705" cy="2185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38B98291-6DEB-FDB4-3852-B04C66955E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981" y="1099724"/>
            <a:ext cx="3869704" cy="2050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1619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DF8E2164-249E-4DD0-9B62-202F56912D77}"/>
              </a:ext>
            </a:extLst>
          </p:cNvPr>
          <p:cNvSpPr/>
          <p:nvPr/>
        </p:nvSpPr>
        <p:spPr>
          <a:xfrm>
            <a:off x="553774" y="587726"/>
            <a:ext cx="4314973" cy="760085"/>
          </a:xfrm>
          <a:prstGeom prst="rect">
            <a:avLst/>
          </a:prstGeom>
          <a:solidFill>
            <a:srgbClr val="ED2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42C954F7-A980-F58F-A812-4F145D32B3EF}"/>
              </a:ext>
            </a:extLst>
          </p:cNvPr>
          <p:cNvSpPr txBox="1">
            <a:spLocks/>
          </p:cNvSpPr>
          <p:nvPr/>
        </p:nvSpPr>
        <p:spPr>
          <a:xfrm>
            <a:off x="323722" y="152315"/>
            <a:ext cx="4775075" cy="16309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</a:lstStyle>
          <a:p>
            <a:pPr algn="ctr"/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動畫學習</a:t>
            </a:r>
            <a:endParaRPr lang="zh-TW" altLang="en-US" sz="1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304F7CA-90E6-B95D-992F-19F46E6C3A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455" y="575007"/>
            <a:ext cx="5304611" cy="2853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A88EF4B9-1CC0-E4AB-137C-F239168DF9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40" y="1783221"/>
            <a:ext cx="4866626" cy="2763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E456E3D-2C48-03C6-F88D-80F08C2CC4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066" y="3666082"/>
            <a:ext cx="4153691" cy="2492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3297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DF8E2164-249E-4DD0-9B62-202F56912D77}"/>
              </a:ext>
            </a:extLst>
          </p:cNvPr>
          <p:cNvSpPr/>
          <p:nvPr/>
        </p:nvSpPr>
        <p:spPr>
          <a:xfrm>
            <a:off x="553774" y="587726"/>
            <a:ext cx="4314973" cy="760085"/>
          </a:xfrm>
          <a:prstGeom prst="rect">
            <a:avLst/>
          </a:prstGeom>
          <a:solidFill>
            <a:srgbClr val="565A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42C954F7-A980-F58F-A812-4F145D32B3EF}"/>
              </a:ext>
            </a:extLst>
          </p:cNvPr>
          <p:cNvSpPr txBox="1">
            <a:spLocks/>
          </p:cNvSpPr>
          <p:nvPr/>
        </p:nvSpPr>
        <p:spPr>
          <a:xfrm>
            <a:off x="323722" y="152315"/>
            <a:ext cx="4775075" cy="16309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</a:lstStyle>
          <a:p>
            <a:pPr algn="ctr"/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學習成果</a:t>
            </a:r>
            <a:endParaRPr lang="zh-TW" altLang="en-US" sz="1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Timeline 1">
            <a:hlinkClick r:id="" action="ppaction://media"/>
            <a:extLst>
              <a:ext uri="{FF2B5EF4-FFF2-40B4-BE49-F238E27FC236}">
                <a16:creationId xmlns:a16="http://schemas.microsoft.com/office/drawing/2014/main" id="{14BB9BCC-2B4E-97FF-8CDF-261AAC1780E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225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67829" y="1513582"/>
            <a:ext cx="8456341" cy="475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29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Custom 38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E462D"/>
      </a:accent1>
      <a:accent2>
        <a:srgbClr val="595A85"/>
      </a:accent2>
      <a:accent3>
        <a:srgbClr val="8D6F5B"/>
      </a:accent3>
      <a:accent4>
        <a:srgbClr val="FABD2F"/>
      </a:accent4>
      <a:accent5>
        <a:srgbClr val="AF8073"/>
      </a:accent5>
      <a:accent6>
        <a:srgbClr val="787880"/>
      </a:accent6>
      <a:hlink>
        <a:srgbClr val="CC8D00"/>
      </a:hlink>
      <a:folHlink>
        <a:srgbClr val="82829E"/>
      </a:folHlink>
    </a:clrScheme>
    <a:fontScheme name="Savon">
      <a:majorFont>
        <a:latin typeface="Avenir Next LT Pro 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venir Next LT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662_TF56410444" id="{B2B0A542-E5AD-4E6E-9ECC-9FE299E190E5}" vid="{C9BD10B2-3CD8-4B1D-9502-2700E3425249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{7AEE83C3-280C-4618-90D6-43F0A24EFED2}tf56410444_win32</Template>
  <TotalTime>417</TotalTime>
  <Words>375</Words>
  <Application>Microsoft Office PowerPoint</Application>
  <PresentationFormat>寬螢幕</PresentationFormat>
  <Paragraphs>73</Paragraphs>
  <Slides>15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15</vt:i4>
      </vt:variant>
    </vt:vector>
  </HeadingPairs>
  <TitlesOfParts>
    <vt:vector size="23" baseType="lpstr">
      <vt:lpstr>Adobe Gothic Std B</vt:lpstr>
      <vt:lpstr>Microsoft JhengHei UI</vt:lpstr>
      <vt:lpstr>微軟正黑體</vt:lpstr>
      <vt:lpstr>Avenir Next LT Pro</vt:lpstr>
      <vt:lpstr>Avenir Next LT Pro Light</vt:lpstr>
      <vt:lpstr>Calibri</vt:lpstr>
      <vt:lpstr>Garamond</vt:lpstr>
      <vt:lpstr>SavonVTI</vt:lpstr>
      <vt:lpstr>110學年度第二學期國立臺南高商自主學習成果報告   動物肢體動態之研究與其動畫實作</vt:lpstr>
      <vt:lpstr>及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110學年度第二學期國立臺南高商自主學習成果報告   動物肢體動態之研究與其動畫實作</dc:title>
  <dc:creator>子軒 吳</dc:creator>
  <cp:lastModifiedBy>子軒 吳</cp:lastModifiedBy>
  <cp:revision>2</cp:revision>
  <dcterms:created xsi:type="dcterms:W3CDTF">2022-06-20T09:05:29Z</dcterms:created>
  <dcterms:modified xsi:type="dcterms:W3CDTF">2022-06-20T16:03:05Z</dcterms:modified>
</cp:coreProperties>
</file>