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E3EA-D667-4FA7-88EB-5B13A13F325B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444E-9A63-4001-8DF7-4FC024CEB7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72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E3EA-D667-4FA7-88EB-5B13A13F325B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444E-9A63-4001-8DF7-4FC024CEB7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603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E3EA-D667-4FA7-88EB-5B13A13F325B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444E-9A63-4001-8DF7-4FC024CEB7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049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E3EA-D667-4FA7-88EB-5B13A13F325B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444E-9A63-4001-8DF7-4FC024CEB7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88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E3EA-D667-4FA7-88EB-5B13A13F325B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444E-9A63-4001-8DF7-4FC024CEB7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336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E3EA-D667-4FA7-88EB-5B13A13F325B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444E-9A63-4001-8DF7-4FC024CEB7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322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E3EA-D667-4FA7-88EB-5B13A13F325B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444E-9A63-4001-8DF7-4FC024CEB7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52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E3EA-D667-4FA7-88EB-5B13A13F325B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444E-9A63-4001-8DF7-4FC024CEB7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932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E3EA-D667-4FA7-88EB-5B13A13F325B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444E-9A63-4001-8DF7-4FC024CEB7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965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E3EA-D667-4FA7-88EB-5B13A13F325B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444E-9A63-4001-8DF7-4FC024CEB7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47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E3EA-D667-4FA7-88EB-5B13A13F325B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444E-9A63-4001-8DF7-4FC024CEB7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705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7E3EA-D667-4FA7-88EB-5B13A13F325B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3444E-9A63-4001-8DF7-4FC024CEB7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626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8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4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8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5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2345"/>
            <a:ext cx="12302836" cy="69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69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5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3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2022-01-06T15:17:02Z</dcterms:created>
  <dcterms:modified xsi:type="dcterms:W3CDTF">2022-01-13T05:40:05Z</dcterms:modified>
</cp:coreProperties>
</file>