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8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2019/2/23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09596" y="334012"/>
            <a:ext cx="340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女生制服學號繡法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024570" y="4214818"/>
            <a:ext cx="2786082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校名：台南高商（紅色）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IMG_20120810_121208.jpg"/>
          <p:cNvPicPr>
            <a:picLocks noChangeAspect="1"/>
          </p:cNvPicPr>
          <p:nvPr/>
        </p:nvPicPr>
        <p:blipFill>
          <a:blip r:embed="rId2" cstate="print"/>
          <a:srcRect t="8819" b="17639"/>
          <a:stretch>
            <a:fillRect/>
          </a:stretch>
        </p:blipFill>
        <p:spPr>
          <a:xfrm>
            <a:off x="452406" y="1689198"/>
            <a:ext cx="4320000" cy="2382744"/>
          </a:xfrm>
          <a:prstGeom prst="rect">
            <a:avLst/>
          </a:prstGeom>
        </p:spPr>
      </p:pic>
      <p:pic>
        <p:nvPicPr>
          <p:cNvPr id="7" name="圖片 6" descr="IMG_20120810_121526.jpg"/>
          <p:cNvPicPr>
            <a:picLocks noChangeAspect="1"/>
          </p:cNvPicPr>
          <p:nvPr/>
        </p:nvPicPr>
        <p:blipFill>
          <a:blip r:embed="rId3" cstate="print"/>
          <a:srcRect t="5190" b="22049"/>
          <a:stretch>
            <a:fillRect/>
          </a:stretch>
        </p:blipFill>
        <p:spPr>
          <a:xfrm>
            <a:off x="5167314" y="1714488"/>
            <a:ext cx="4320000" cy="2357454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5595942" y="334012"/>
            <a:ext cx="340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男生制服學號繡法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1952604" y="928669"/>
            <a:ext cx="6072230" cy="6176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男生女生都不用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2" name="直線單箭頭接點 11"/>
          <p:cNvCxnSpPr>
            <a:stCxn id="10" idx="4"/>
          </p:cNvCxnSpPr>
          <p:nvPr/>
        </p:nvCxnSpPr>
        <p:spPr>
          <a:xfrm rot="16200000" flipH="1">
            <a:off x="4649400" y="1885662"/>
            <a:ext cx="2000240" cy="132160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10" idx="4"/>
          </p:cNvCxnSpPr>
          <p:nvPr/>
        </p:nvCxnSpPr>
        <p:spPr>
          <a:xfrm rot="5400000">
            <a:off x="2327668" y="956971"/>
            <a:ext cx="2071678" cy="325042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35629"/>
              </p:ext>
            </p:extLst>
          </p:nvPr>
        </p:nvGraphicFramePr>
        <p:xfrm>
          <a:off x="873108" y="4286256"/>
          <a:ext cx="35798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9288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科別</a:t>
                      </a:r>
                      <a:r>
                        <a:rPr lang="zh-TW" altLang="en-US" smtClean="0"/>
                        <a:t>（藍色</a:t>
                      </a:r>
                      <a:r>
                        <a:rPr lang="zh-TW" altLang="en-US" dirty="0" smtClean="0"/>
                        <a:t>）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學號（紅色）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商業經營科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商甲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151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＊＊＊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資料處理科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資甲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154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＊＊＊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國際貿易科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貿甲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152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＊＊＊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觀光事業科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觀甲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157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＊＊＊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廣告技術科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廣甲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133</a:t>
                      </a: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＊＊＊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橢圓 28"/>
          <p:cNvSpPr/>
          <p:nvPr/>
        </p:nvSpPr>
        <p:spPr>
          <a:xfrm>
            <a:off x="1238224" y="3643314"/>
            <a:ext cx="1214446" cy="285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圓角矩形 29"/>
          <p:cNvSpPr/>
          <p:nvPr/>
        </p:nvSpPr>
        <p:spPr>
          <a:xfrm>
            <a:off x="5381628" y="5000636"/>
            <a:ext cx="4000528" cy="150019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一般注意事項：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學號位置在上衣口袋上方，整體寬度與口袋同寬。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字體大小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公分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文字方向由左至右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93</Words>
  <Application>Microsoft Office PowerPoint</Application>
  <PresentationFormat>A4 紙張 (210x297 公釐)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blueball</dc:creator>
  <cp:lastModifiedBy>user</cp:lastModifiedBy>
  <cp:revision>24</cp:revision>
  <dcterms:created xsi:type="dcterms:W3CDTF">2012-08-10T04:03:37Z</dcterms:created>
  <dcterms:modified xsi:type="dcterms:W3CDTF">2019-02-23T09:01:36Z</dcterms:modified>
</cp:coreProperties>
</file>