
<file path=[Content_Types].xml><?xml version="1.0" encoding="utf-8"?>
<Types xmlns="http://schemas.openxmlformats.org/package/2006/content-types">
  <Default ContentType="application/vnd.openxmlformats-officedocument.presentationml.printerSettings" Extension="bin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r:id="rId7" id="256"/>
    <p:sldId r:id="rId8" id="257"/>
    <p:sldId r:id="rId9" id="258"/>
    <p:sldId r:id="rId10" id="259"/>
    <p:sldId r:id="rId11" id="260"/>
    <p:sldId r:id="rId12" id="261"/>
    <p:sldId r:id="rId13" id="262"/>
    <p:sldId r:id="rId14" id="263"/>
    <p:sldId r:id="rId15" id="264"/>
  </p:sldIdLst>
  <p:sldSz cx="19050000" cy="10715625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2" Type="http://schemas.openxmlformats.org/officeDocument/2006/relationships/slide" Target="slides/slide6.xml"/><Relationship Id="rId10" Type="http://schemas.openxmlformats.org/officeDocument/2006/relationships/slide" Target="slides/slide4.xml"/><Relationship Id="rId15" Type="http://schemas.openxmlformats.org/officeDocument/2006/relationships/slide" Target="slides/slide9.xml"/><Relationship Id="rId13" Type="http://schemas.openxmlformats.org/officeDocument/2006/relationships/slide" Target="slides/slide7.xml"/><Relationship Id="rId11" Type="http://schemas.openxmlformats.org/officeDocument/2006/relationships/slide" Target="slides/slide5.xml"/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2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