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14"/>
  </p:notesMasterIdLst>
  <p:handoutMasterIdLst>
    <p:handoutMasterId r:id="rId15"/>
  </p:handoutMasterIdLst>
  <p:sldIdLst>
    <p:sldId id="1285" r:id="rId2"/>
    <p:sldId id="1322" r:id="rId3"/>
    <p:sldId id="1271" r:id="rId4"/>
    <p:sldId id="1323" r:id="rId5"/>
    <p:sldId id="1329" r:id="rId6"/>
    <p:sldId id="1324" r:id="rId7"/>
    <p:sldId id="1330" r:id="rId8"/>
    <p:sldId id="1291" r:id="rId9"/>
    <p:sldId id="1326" r:id="rId10"/>
    <p:sldId id="1327" r:id="rId11"/>
    <p:sldId id="1328" r:id="rId12"/>
    <p:sldId id="131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src" initials="s" lastIdx="1" clrIdx="0">
    <p:extLst>
      <p:ext uri="{19B8F6BF-5375-455C-9EA6-DF929625EA0E}">
        <p15:presenceInfo xmlns:p15="http://schemas.microsoft.com/office/powerpoint/2012/main" userId=" src" providerId="None"/>
      </p:ext>
    </p:extLst>
  </p:cmAuthor>
  <p:cmAuthor id="2" name="亭卉 陳" initials="亭卉" lastIdx="1" clrIdx="1">
    <p:extLst>
      <p:ext uri="{19B8F6BF-5375-455C-9EA6-DF929625EA0E}">
        <p15:presenceInfo xmlns:p15="http://schemas.microsoft.com/office/powerpoint/2012/main" userId="f1334275344446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0B1412"/>
    <a:srgbClr val="021113"/>
    <a:srgbClr val="F0F2F5"/>
    <a:srgbClr val="010101"/>
    <a:srgbClr val="E6E6E6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78453" autoAdjust="0"/>
  </p:normalViewPr>
  <p:slideViewPr>
    <p:cSldViewPr snapToGrid="0" snapToObjects="1">
      <p:cViewPr varScale="1">
        <p:scale>
          <a:sx n="85" d="100"/>
          <a:sy n="85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193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亭卉 陳" userId="f1334275344446d5" providerId="LiveId" clId="{6203BF50-53D7-4C10-9423-621EB673B576}"/>
    <pc:docChg chg="undo custSel addSld delSld modSld sldOrd">
      <pc:chgData name="亭卉 陳" userId="f1334275344446d5" providerId="LiveId" clId="{6203BF50-53D7-4C10-9423-621EB673B576}" dt="2022-12-21T15:09:27.404" v="7158"/>
      <pc:docMkLst>
        <pc:docMk/>
      </pc:docMkLst>
      <pc:sldChg chg="del">
        <pc:chgData name="亭卉 陳" userId="f1334275344446d5" providerId="LiveId" clId="{6203BF50-53D7-4C10-9423-621EB673B576}" dt="2022-12-20T13:50:53.194" v="4229" actId="47"/>
        <pc:sldMkLst>
          <pc:docMk/>
          <pc:sldMk cId="816000527" sldId="992"/>
        </pc:sldMkLst>
      </pc:sldChg>
      <pc:sldChg chg="addSp delSp modSp mod">
        <pc:chgData name="亭卉 陳" userId="f1334275344446d5" providerId="LiveId" clId="{6203BF50-53D7-4C10-9423-621EB673B576}" dt="2022-12-21T13:08:01.056" v="4260" actId="20577"/>
        <pc:sldMkLst>
          <pc:docMk/>
          <pc:sldMk cId="2948593643" sldId="1271"/>
        </pc:sldMkLst>
        <pc:spChg chg="add del mod">
          <ac:chgData name="亭卉 陳" userId="f1334275344446d5" providerId="LiveId" clId="{6203BF50-53D7-4C10-9423-621EB673B576}" dt="2022-12-15T07:33:44.907" v="528" actId="478"/>
          <ac:spMkLst>
            <pc:docMk/>
            <pc:sldMk cId="2948593643" sldId="1271"/>
            <ac:spMk id="3" creationId="{0BF970B4-B74B-3272-8407-0968117C3B97}"/>
          </ac:spMkLst>
        </pc:spChg>
        <pc:spChg chg="mod">
          <ac:chgData name="亭卉 陳" userId="f1334275344446d5" providerId="LiveId" clId="{6203BF50-53D7-4C10-9423-621EB673B576}" dt="2022-12-15T07:37:43.321" v="565" actId="1076"/>
          <ac:spMkLst>
            <pc:docMk/>
            <pc:sldMk cId="2948593643" sldId="1271"/>
            <ac:spMk id="15" creationId="{5F81A21B-2FE8-47AA-8593-9C8B51DBDAB0}"/>
          </ac:spMkLst>
        </pc:spChg>
        <pc:spChg chg="mod">
          <ac:chgData name="亭卉 陳" userId="f1334275344446d5" providerId="LiveId" clId="{6203BF50-53D7-4C10-9423-621EB673B576}" dt="2022-12-21T13:08:01.056" v="4260" actId="20577"/>
          <ac:spMkLst>
            <pc:docMk/>
            <pc:sldMk cId="2948593643" sldId="1271"/>
            <ac:spMk id="16" creationId="{6A351A71-B218-491F-966E-4B450B5543C8}"/>
          </ac:spMkLst>
        </pc:spChg>
        <pc:spChg chg="del">
          <ac:chgData name="亭卉 陳" userId="f1334275344446d5" providerId="LiveId" clId="{6203BF50-53D7-4C10-9423-621EB673B576}" dt="2022-12-15T07:34:12.620" v="553" actId="478"/>
          <ac:spMkLst>
            <pc:docMk/>
            <pc:sldMk cId="2948593643" sldId="1271"/>
            <ac:spMk id="17" creationId="{AFA55D63-34EF-426A-95E7-CCE26E15B64E}"/>
          </ac:spMkLst>
        </pc:spChg>
        <pc:spChg chg="del">
          <ac:chgData name="亭卉 陳" userId="f1334275344446d5" providerId="LiveId" clId="{6203BF50-53D7-4C10-9423-621EB673B576}" dt="2022-12-15T07:45:27.754" v="929" actId="478"/>
          <ac:spMkLst>
            <pc:docMk/>
            <pc:sldMk cId="2948593643" sldId="1271"/>
            <ac:spMk id="19" creationId="{72DBB6D5-DE52-493D-AF66-591F6A4972BD}"/>
          </ac:spMkLst>
        </pc:spChg>
        <pc:graphicFrameChg chg="add mod modGraphic">
          <ac:chgData name="亭卉 陳" userId="f1334275344446d5" providerId="LiveId" clId="{6203BF50-53D7-4C10-9423-621EB673B576}" dt="2022-12-15T07:48:14.041" v="1286" actId="1076"/>
          <ac:graphicFrameMkLst>
            <pc:docMk/>
            <pc:sldMk cId="2948593643" sldId="1271"/>
            <ac:graphicFrameMk id="4" creationId="{8EEF2D66-8965-22A8-F01C-D4DD7209FF8E}"/>
          </ac:graphicFrameMkLst>
        </pc:graphicFrameChg>
        <pc:picChg chg="del">
          <ac:chgData name="亭卉 陳" userId="f1334275344446d5" providerId="LiveId" clId="{6203BF50-53D7-4C10-9423-621EB673B576}" dt="2022-12-15T07:33:43.133" v="527" actId="478"/>
          <ac:picMkLst>
            <pc:docMk/>
            <pc:sldMk cId="2948593643" sldId="1271"/>
            <ac:picMk id="25" creationId="{445F51E8-C426-4B55-B24D-836097C6D2C3}"/>
          </ac:picMkLst>
        </pc:picChg>
      </pc:sldChg>
      <pc:sldChg chg="del">
        <pc:chgData name="亭卉 陳" userId="f1334275344446d5" providerId="LiveId" clId="{6203BF50-53D7-4C10-9423-621EB673B576}" dt="2022-12-20T13:50:52.807" v="4228" actId="47"/>
        <pc:sldMkLst>
          <pc:docMk/>
          <pc:sldMk cId="3556726672" sldId="1287"/>
        </pc:sldMkLst>
      </pc:sldChg>
      <pc:sldChg chg="del">
        <pc:chgData name="亭卉 陳" userId="f1334275344446d5" providerId="LiveId" clId="{6203BF50-53D7-4C10-9423-621EB673B576}" dt="2022-12-20T13:50:54.466" v="4230" actId="47"/>
        <pc:sldMkLst>
          <pc:docMk/>
          <pc:sldMk cId="2555171054" sldId="1288"/>
        </pc:sldMkLst>
      </pc:sldChg>
      <pc:sldChg chg="del">
        <pc:chgData name="亭卉 陳" userId="f1334275344446d5" providerId="LiveId" clId="{6203BF50-53D7-4C10-9423-621EB673B576}" dt="2022-12-20T13:50:55.059" v="4232" actId="47"/>
        <pc:sldMkLst>
          <pc:docMk/>
          <pc:sldMk cId="2246130699" sldId="1290"/>
        </pc:sldMkLst>
      </pc:sldChg>
      <pc:sldChg chg="addSp delSp modSp mod ord modTransition">
        <pc:chgData name="亭卉 陳" userId="f1334275344446d5" providerId="LiveId" clId="{6203BF50-53D7-4C10-9423-621EB673B576}" dt="2022-12-21T15:09:27.404" v="7158"/>
        <pc:sldMkLst>
          <pc:docMk/>
          <pc:sldMk cId="874710336" sldId="1291"/>
        </pc:sldMkLst>
        <pc:spChg chg="add del mod">
          <ac:chgData name="亭卉 陳" userId="f1334275344446d5" providerId="LiveId" clId="{6203BF50-53D7-4C10-9423-621EB673B576}" dt="2022-12-20T13:09:49.953" v="1493" actId="478"/>
          <ac:spMkLst>
            <pc:docMk/>
            <pc:sldMk cId="874710336" sldId="1291"/>
            <ac:spMk id="3" creationId="{41D8C17A-9ACA-19BD-6AAB-0BDA34E7AB50}"/>
          </ac:spMkLst>
        </pc:spChg>
        <pc:spChg chg="del">
          <ac:chgData name="亭卉 陳" userId="f1334275344446d5" providerId="LiveId" clId="{6203BF50-53D7-4C10-9423-621EB673B576}" dt="2022-12-20T13:14:10.514" v="1780" actId="478"/>
          <ac:spMkLst>
            <pc:docMk/>
            <pc:sldMk cId="874710336" sldId="1291"/>
            <ac:spMk id="10" creationId="{3DDC496C-865D-4CC0-9FC6-D51ABA625349}"/>
          </ac:spMkLst>
        </pc:spChg>
        <pc:spChg chg="mod">
          <ac:chgData name="亭卉 陳" userId="f1334275344446d5" providerId="LiveId" clId="{6203BF50-53D7-4C10-9423-621EB673B576}" dt="2022-12-20T13:14:03.840" v="1779" actId="1076"/>
          <ac:spMkLst>
            <pc:docMk/>
            <pc:sldMk cId="874710336" sldId="1291"/>
            <ac:spMk id="11" creationId="{2B4443F3-39C9-45AD-B71A-A66461259507}"/>
          </ac:spMkLst>
        </pc:spChg>
        <pc:spChg chg="del">
          <ac:chgData name="亭卉 陳" userId="f1334275344446d5" providerId="LiveId" clId="{6203BF50-53D7-4C10-9423-621EB673B576}" dt="2022-12-20T13:10:30.097" v="1530" actId="478"/>
          <ac:spMkLst>
            <pc:docMk/>
            <pc:sldMk cId="874710336" sldId="1291"/>
            <ac:spMk id="17" creationId="{B0FB9EE9-07F0-482E-8BAE-ED1EDACA480C}"/>
          </ac:spMkLst>
        </pc:spChg>
        <pc:spChg chg="mod">
          <ac:chgData name="亭卉 陳" userId="f1334275344446d5" providerId="LiveId" clId="{6203BF50-53D7-4C10-9423-621EB673B576}" dt="2022-12-20T13:12:59.965" v="1764" actId="1076"/>
          <ac:spMkLst>
            <pc:docMk/>
            <pc:sldMk cId="874710336" sldId="1291"/>
            <ac:spMk id="20" creationId="{FCE645E5-0741-4039-8235-1D7BA84694D1}"/>
          </ac:spMkLst>
        </pc:spChg>
        <pc:spChg chg="mod">
          <ac:chgData name="亭卉 陳" userId="f1334275344446d5" providerId="LiveId" clId="{6203BF50-53D7-4C10-9423-621EB673B576}" dt="2022-12-20T13:10:27.238" v="1529" actId="1076"/>
          <ac:spMkLst>
            <pc:docMk/>
            <pc:sldMk cId="874710336" sldId="1291"/>
            <ac:spMk id="22" creationId="{CB24CEEA-3E55-4FD3-844C-5CFDB96BB122}"/>
          </ac:spMkLst>
        </pc:spChg>
        <pc:picChg chg="add mod">
          <ac:chgData name="亭卉 陳" userId="f1334275344446d5" providerId="LiveId" clId="{6203BF50-53D7-4C10-9423-621EB673B576}" dt="2022-12-20T13:11:09.920" v="1533" actId="1076"/>
          <ac:picMkLst>
            <pc:docMk/>
            <pc:sldMk cId="874710336" sldId="1291"/>
            <ac:picMk id="4" creationId="{BF84BF11-493B-7865-CCEE-75A2D6DFE678}"/>
          </ac:picMkLst>
        </pc:picChg>
        <pc:picChg chg="del">
          <ac:chgData name="亭卉 陳" userId="f1334275344446d5" providerId="LiveId" clId="{6203BF50-53D7-4C10-9423-621EB673B576}" dt="2022-12-20T13:09:48.764" v="1492" actId="478"/>
          <ac:picMkLst>
            <pc:docMk/>
            <pc:sldMk cId="874710336" sldId="1291"/>
            <ac:picMk id="18" creationId="{B13CB2CC-0C90-4B81-B449-67263735604B}"/>
          </ac:picMkLst>
        </pc:picChg>
      </pc:sldChg>
      <pc:sldChg chg="del">
        <pc:chgData name="亭卉 陳" userId="f1334275344446d5" providerId="LiveId" clId="{6203BF50-53D7-4C10-9423-621EB673B576}" dt="2022-12-20T13:50:56.513" v="4233" actId="47"/>
        <pc:sldMkLst>
          <pc:docMk/>
          <pc:sldMk cId="4000939323" sldId="1292"/>
        </pc:sldMkLst>
      </pc:sldChg>
      <pc:sldChg chg="del">
        <pc:chgData name="亭卉 陳" userId="f1334275344446d5" providerId="LiveId" clId="{6203BF50-53D7-4C10-9423-621EB673B576}" dt="2022-12-20T13:51:01.404" v="4235" actId="47"/>
        <pc:sldMkLst>
          <pc:docMk/>
          <pc:sldMk cId="2378328794" sldId="1293"/>
        </pc:sldMkLst>
      </pc:sldChg>
      <pc:sldChg chg="del">
        <pc:chgData name="亭卉 陳" userId="f1334275344446d5" providerId="LiveId" clId="{6203BF50-53D7-4C10-9423-621EB673B576}" dt="2022-12-20T13:50:59.845" v="4234" actId="47"/>
        <pc:sldMkLst>
          <pc:docMk/>
          <pc:sldMk cId="2638532940" sldId="1294"/>
        </pc:sldMkLst>
      </pc:sldChg>
      <pc:sldChg chg="del">
        <pc:chgData name="亭卉 陳" userId="f1334275344446d5" providerId="LiveId" clId="{6203BF50-53D7-4C10-9423-621EB673B576}" dt="2022-12-20T13:50:37.666" v="4224" actId="47"/>
        <pc:sldMkLst>
          <pc:docMk/>
          <pc:sldMk cId="963219414" sldId="1295"/>
        </pc:sldMkLst>
      </pc:sldChg>
      <pc:sldChg chg="del">
        <pc:chgData name="亭卉 陳" userId="f1334275344446d5" providerId="LiveId" clId="{6203BF50-53D7-4C10-9423-621EB673B576}" dt="2022-12-20T13:50:36.020" v="4218" actId="47"/>
        <pc:sldMkLst>
          <pc:docMk/>
          <pc:sldMk cId="2085709405" sldId="1297"/>
        </pc:sldMkLst>
      </pc:sldChg>
      <pc:sldChg chg="del">
        <pc:chgData name="亭卉 陳" userId="f1334275344446d5" providerId="LiveId" clId="{6203BF50-53D7-4C10-9423-621EB673B576}" dt="2022-12-20T13:50:36.165" v="4221" actId="47"/>
        <pc:sldMkLst>
          <pc:docMk/>
          <pc:sldMk cId="2062768640" sldId="1298"/>
        </pc:sldMkLst>
      </pc:sldChg>
      <pc:sldChg chg="del">
        <pc:chgData name="亭卉 陳" userId="f1334275344446d5" providerId="LiveId" clId="{6203BF50-53D7-4C10-9423-621EB673B576}" dt="2022-12-20T13:50:36.125" v="4220" actId="47"/>
        <pc:sldMkLst>
          <pc:docMk/>
          <pc:sldMk cId="4284553455" sldId="1299"/>
        </pc:sldMkLst>
      </pc:sldChg>
      <pc:sldChg chg="del">
        <pc:chgData name="亭卉 陳" userId="f1334275344446d5" providerId="LiveId" clId="{6203BF50-53D7-4C10-9423-621EB673B576}" dt="2022-12-20T13:50:27.950" v="4214" actId="47"/>
        <pc:sldMkLst>
          <pc:docMk/>
          <pc:sldMk cId="3977467800" sldId="1300"/>
        </pc:sldMkLst>
      </pc:sldChg>
      <pc:sldChg chg="del">
        <pc:chgData name="亭卉 陳" userId="f1334275344446d5" providerId="LiveId" clId="{6203BF50-53D7-4C10-9423-621EB673B576}" dt="2022-12-20T13:50:30.048" v="4217" actId="47"/>
        <pc:sldMkLst>
          <pc:docMk/>
          <pc:sldMk cId="780853248" sldId="1301"/>
        </pc:sldMkLst>
      </pc:sldChg>
      <pc:sldChg chg="del">
        <pc:chgData name="亭卉 陳" userId="f1334275344446d5" providerId="LiveId" clId="{6203BF50-53D7-4C10-9423-621EB673B576}" dt="2022-12-20T13:50:38.555" v="4225" actId="47"/>
        <pc:sldMkLst>
          <pc:docMk/>
          <pc:sldMk cId="793823753" sldId="1302"/>
        </pc:sldMkLst>
      </pc:sldChg>
      <pc:sldChg chg="addSp delSp modSp del mod">
        <pc:chgData name="亭卉 陳" userId="f1334275344446d5" providerId="LiveId" clId="{6203BF50-53D7-4C10-9423-621EB673B576}" dt="2022-12-20T13:51:03.134" v="4236" actId="47"/>
        <pc:sldMkLst>
          <pc:docMk/>
          <pc:sldMk cId="1149172770" sldId="1303"/>
        </pc:sldMkLst>
        <pc:spChg chg="add del mod">
          <ac:chgData name="亭卉 陳" userId="f1334275344446d5" providerId="LiveId" clId="{6203BF50-53D7-4C10-9423-621EB673B576}" dt="2022-12-20T13:14:33.494" v="1782" actId="478"/>
          <ac:spMkLst>
            <pc:docMk/>
            <pc:sldMk cId="1149172770" sldId="1303"/>
            <ac:spMk id="3" creationId="{79DF6A98-E865-D3D6-37C4-95BC7DA2CDC6}"/>
          </ac:spMkLst>
        </pc:spChg>
        <pc:spChg chg="del">
          <ac:chgData name="亭卉 陳" userId="f1334275344446d5" providerId="LiveId" clId="{6203BF50-53D7-4C10-9423-621EB673B576}" dt="2022-12-20T13:14:34.914" v="1783" actId="478"/>
          <ac:spMkLst>
            <pc:docMk/>
            <pc:sldMk cId="1149172770" sldId="1303"/>
            <ac:spMk id="12" creationId="{E02B0E34-D311-4CBE-8835-D21E91F585B8}"/>
          </ac:spMkLst>
        </pc:spChg>
        <pc:spChg chg="mod topLvl">
          <ac:chgData name="亭卉 陳" userId="f1334275344446d5" providerId="LiveId" clId="{6203BF50-53D7-4C10-9423-621EB673B576}" dt="2022-12-20T13:50:08.658" v="4208" actId="1076"/>
          <ac:spMkLst>
            <pc:docMk/>
            <pc:sldMk cId="1149172770" sldId="1303"/>
            <ac:spMk id="18" creationId="{EAB4E196-97FA-48FE-BA48-CC3018794EE1}"/>
          </ac:spMkLst>
        </pc:spChg>
        <pc:spChg chg="del mod">
          <ac:chgData name="亭卉 陳" userId="f1334275344446d5" providerId="LiveId" clId="{6203BF50-53D7-4C10-9423-621EB673B576}" dt="2022-12-20T13:14:43.334" v="1792"/>
          <ac:spMkLst>
            <pc:docMk/>
            <pc:sldMk cId="1149172770" sldId="1303"/>
            <ac:spMk id="19" creationId="{7CBD9F32-8360-4258-9656-76316E948412}"/>
          </ac:spMkLst>
        </pc:spChg>
        <pc:spChg chg="del topLvl">
          <ac:chgData name="亭卉 陳" userId="f1334275344446d5" providerId="LiveId" clId="{6203BF50-53D7-4C10-9423-621EB673B576}" dt="2022-12-20T13:49:41.244" v="4180" actId="478"/>
          <ac:spMkLst>
            <pc:docMk/>
            <pc:sldMk cId="1149172770" sldId="1303"/>
            <ac:spMk id="70" creationId="{6FE1D987-2F2C-4CB8-9E06-AFECDCA733A0}"/>
          </ac:spMkLst>
        </pc:spChg>
        <pc:grpChg chg="del">
          <ac:chgData name="亭卉 陳" userId="f1334275344446d5" providerId="LiveId" clId="{6203BF50-53D7-4C10-9423-621EB673B576}" dt="2022-12-20T13:49:41.244" v="4180" actId="478"/>
          <ac:grpSpMkLst>
            <pc:docMk/>
            <pc:sldMk cId="1149172770" sldId="1303"/>
            <ac:grpSpMk id="16" creationId="{72581668-634C-46F1-9EDB-B374C2C154FF}"/>
          </ac:grpSpMkLst>
        </pc:grpChg>
        <pc:picChg chg="del">
          <ac:chgData name="亭卉 陳" userId="f1334275344446d5" providerId="LiveId" clId="{6203BF50-53D7-4C10-9423-621EB673B576}" dt="2022-12-20T13:14:32.303" v="1781" actId="478"/>
          <ac:picMkLst>
            <pc:docMk/>
            <pc:sldMk cId="1149172770" sldId="1303"/>
            <ac:picMk id="15" creationId="{B00CEDE0-3102-4E58-BBCC-187279F8A2A1}"/>
          </ac:picMkLst>
        </pc:picChg>
      </pc:sldChg>
      <pc:sldChg chg="del">
        <pc:chgData name="亭卉 陳" userId="f1334275344446d5" providerId="LiveId" clId="{6203BF50-53D7-4C10-9423-621EB673B576}" dt="2022-12-20T13:50:22.565" v="4210" actId="47"/>
        <pc:sldMkLst>
          <pc:docMk/>
          <pc:sldMk cId="3935358544" sldId="1304"/>
        </pc:sldMkLst>
      </pc:sldChg>
      <pc:sldChg chg="del">
        <pc:chgData name="亭卉 陳" userId="f1334275344446d5" providerId="LiveId" clId="{6203BF50-53D7-4C10-9423-621EB673B576}" dt="2022-12-20T13:50:36.766" v="4222" actId="47"/>
        <pc:sldMkLst>
          <pc:docMk/>
          <pc:sldMk cId="2469255709" sldId="1305"/>
        </pc:sldMkLst>
      </pc:sldChg>
      <pc:sldChg chg="del">
        <pc:chgData name="亭卉 陳" userId="f1334275344446d5" providerId="LiveId" clId="{6203BF50-53D7-4C10-9423-621EB673B576}" dt="2022-12-20T13:50:54.520" v="4231" actId="47"/>
        <pc:sldMkLst>
          <pc:docMk/>
          <pc:sldMk cId="2749801390" sldId="1307"/>
        </pc:sldMkLst>
      </pc:sldChg>
      <pc:sldChg chg="del">
        <pc:chgData name="亭卉 陳" userId="f1334275344446d5" providerId="LiveId" clId="{6203BF50-53D7-4C10-9423-621EB673B576}" dt="2022-12-20T13:50:36.087" v="4219" actId="47"/>
        <pc:sldMkLst>
          <pc:docMk/>
          <pc:sldMk cId="3367213141" sldId="1308"/>
        </pc:sldMkLst>
      </pc:sldChg>
      <pc:sldChg chg="del">
        <pc:chgData name="亭卉 陳" userId="f1334275344446d5" providerId="LiveId" clId="{6203BF50-53D7-4C10-9423-621EB673B576}" dt="2022-12-20T13:50:38.894" v="4226" actId="47"/>
        <pc:sldMkLst>
          <pc:docMk/>
          <pc:sldMk cId="530644060" sldId="1309"/>
        </pc:sldMkLst>
      </pc:sldChg>
      <pc:sldChg chg="del">
        <pc:chgData name="亭卉 陳" userId="f1334275344446d5" providerId="LiveId" clId="{6203BF50-53D7-4C10-9423-621EB673B576}" dt="2022-12-20T13:50:28.004" v="4215" actId="47"/>
        <pc:sldMkLst>
          <pc:docMk/>
          <pc:sldMk cId="1951133547" sldId="1310"/>
        </pc:sldMkLst>
      </pc:sldChg>
      <pc:sldChg chg="del">
        <pc:chgData name="亭卉 陳" userId="f1334275344446d5" providerId="LiveId" clId="{6203BF50-53D7-4C10-9423-621EB673B576}" dt="2022-12-20T13:50:37.632" v="4223" actId="47"/>
        <pc:sldMkLst>
          <pc:docMk/>
          <pc:sldMk cId="2174462379" sldId="1311"/>
        </pc:sldMkLst>
      </pc:sldChg>
      <pc:sldChg chg="del">
        <pc:chgData name="亭卉 陳" userId="f1334275344446d5" providerId="LiveId" clId="{6203BF50-53D7-4C10-9423-621EB673B576}" dt="2022-12-20T13:50:28.584" v="4216" actId="47"/>
        <pc:sldMkLst>
          <pc:docMk/>
          <pc:sldMk cId="3793573642" sldId="1314"/>
        </pc:sldMkLst>
      </pc:sldChg>
      <pc:sldChg chg="del">
        <pc:chgData name="亭卉 陳" userId="f1334275344446d5" providerId="LiveId" clId="{6203BF50-53D7-4C10-9423-621EB673B576}" dt="2022-12-20T13:50:40.594" v="4227" actId="47"/>
        <pc:sldMkLst>
          <pc:docMk/>
          <pc:sldMk cId="1382367914" sldId="1315"/>
        </pc:sldMkLst>
      </pc:sldChg>
      <pc:sldChg chg="del">
        <pc:chgData name="亭卉 陳" userId="f1334275344446d5" providerId="LiveId" clId="{6203BF50-53D7-4C10-9423-621EB673B576}" dt="2022-12-20T13:50:26.889" v="4211" actId="47"/>
        <pc:sldMkLst>
          <pc:docMk/>
          <pc:sldMk cId="1769087192" sldId="1316"/>
        </pc:sldMkLst>
      </pc:sldChg>
      <pc:sldChg chg="del">
        <pc:chgData name="亭卉 陳" userId="f1334275344446d5" providerId="LiveId" clId="{6203BF50-53D7-4C10-9423-621EB673B576}" dt="2022-12-20T13:50:27.447" v="4212" actId="47"/>
        <pc:sldMkLst>
          <pc:docMk/>
          <pc:sldMk cId="4067183677" sldId="1317"/>
        </pc:sldMkLst>
      </pc:sldChg>
      <pc:sldChg chg="del">
        <pc:chgData name="亭卉 陳" userId="f1334275344446d5" providerId="LiveId" clId="{6203BF50-53D7-4C10-9423-621EB673B576}" dt="2022-12-20T13:50:27.489" v="4213" actId="47"/>
        <pc:sldMkLst>
          <pc:docMk/>
          <pc:sldMk cId="2881098419" sldId="1318"/>
        </pc:sldMkLst>
      </pc:sldChg>
      <pc:sldChg chg="delSp modSp mod modTransition">
        <pc:chgData name="亭卉 陳" userId="f1334275344446d5" providerId="LiveId" clId="{6203BF50-53D7-4C10-9423-621EB673B576}" dt="2022-12-21T12:44:11.254" v="4251"/>
        <pc:sldMkLst>
          <pc:docMk/>
          <pc:sldMk cId="46784022" sldId="1319"/>
        </pc:sldMkLst>
        <pc:spChg chg="mod">
          <ac:chgData name="亭卉 陳" userId="f1334275344446d5" providerId="LiveId" clId="{6203BF50-53D7-4C10-9423-621EB673B576}" dt="2022-12-20T13:51:12.387" v="4249" actId="20577"/>
          <ac:spMkLst>
            <pc:docMk/>
            <pc:sldMk cId="46784022" sldId="1319"/>
            <ac:spMk id="12" creationId="{847750D1-905F-46B6-9A73-5C39DD13A6B9}"/>
          </ac:spMkLst>
        </pc:spChg>
        <pc:spChg chg="del">
          <ac:chgData name="亭卉 陳" userId="f1334275344446d5" providerId="LiveId" clId="{6203BF50-53D7-4C10-9423-621EB673B576}" dt="2022-12-20T13:51:07.064" v="4237" actId="478"/>
          <ac:spMkLst>
            <pc:docMk/>
            <pc:sldMk cId="46784022" sldId="1319"/>
            <ac:spMk id="17" creationId="{AFEEAC09-8628-4303-ACF8-D6BBABAA2FCC}"/>
          </ac:spMkLst>
        </pc:spChg>
      </pc:sldChg>
      <pc:sldChg chg="del">
        <pc:chgData name="亭卉 陳" userId="f1334275344446d5" providerId="LiveId" clId="{6203BF50-53D7-4C10-9423-621EB673B576}" dt="2022-12-20T13:50:17.681" v="4209" actId="47"/>
        <pc:sldMkLst>
          <pc:docMk/>
          <pc:sldMk cId="1985565731" sldId="1321"/>
        </pc:sldMkLst>
      </pc:sldChg>
      <pc:sldChg chg="delSp modSp mod">
        <pc:chgData name="亭卉 陳" userId="f1334275344446d5" providerId="LiveId" clId="{6203BF50-53D7-4C10-9423-621EB673B576}" dt="2022-12-20T13:41:23.685" v="4144" actId="1076"/>
        <pc:sldMkLst>
          <pc:docMk/>
          <pc:sldMk cId="2915784846" sldId="1322"/>
        </pc:sldMkLst>
        <pc:spChg chg="mod">
          <ac:chgData name="亭卉 陳" userId="f1334275344446d5" providerId="LiveId" clId="{6203BF50-53D7-4C10-9423-621EB673B576}" dt="2022-12-15T07:23:25.573" v="3" actId="1076"/>
          <ac:spMkLst>
            <pc:docMk/>
            <pc:sldMk cId="2915784846" sldId="1322"/>
            <ac:spMk id="10" creationId="{920B496E-9057-45E7-B21B-F0854400ECD1}"/>
          </ac:spMkLst>
        </pc:spChg>
        <pc:spChg chg="mod topLvl">
          <ac:chgData name="亭卉 陳" userId="f1334275344446d5" providerId="LiveId" clId="{6203BF50-53D7-4C10-9423-621EB673B576}" dt="2022-12-20T13:07:47.446" v="1489" actId="20577"/>
          <ac:spMkLst>
            <pc:docMk/>
            <pc:sldMk cId="2915784846" sldId="1322"/>
            <ac:spMk id="13" creationId="{3F7CA138-D566-4E2D-B890-A0240BBFD846}"/>
          </ac:spMkLst>
        </pc:spChg>
        <pc:spChg chg="del mod">
          <ac:chgData name="亭卉 陳" userId="f1334275344446d5" providerId="LiveId" clId="{6203BF50-53D7-4C10-9423-621EB673B576}" dt="2022-12-15T07:32:00.707" v="487" actId="478"/>
          <ac:spMkLst>
            <pc:docMk/>
            <pc:sldMk cId="2915784846" sldId="1322"/>
            <ac:spMk id="17" creationId="{60D1F777-C7E8-4992-9830-210FEA1F971A}"/>
          </ac:spMkLst>
        </pc:spChg>
        <pc:spChg chg="del mod topLvl">
          <ac:chgData name="亭卉 陳" userId="f1334275344446d5" providerId="LiveId" clId="{6203BF50-53D7-4C10-9423-621EB673B576}" dt="2022-12-15T07:32:46.821" v="511" actId="478"/>
          <ac:spMkLst>
            <pc:docMk/>
            <pc:sldMk cId="2915784846" sldId="1322"/>
            <ac:spMk id="18" creationId="{C1D44780-FAEC-4D4B-A2DA-413D2769FC79}"/>
          </ac:spMkLst>
        </pc:spChg>
        <pc:spChg chg="del mod">
          <ac:chgData name="亭卉 陳" userId="f1334275344446d5" providerId="LiveId" clId="{6203BF50-53D7-4C10-9423-621EB673B576}" dt="2022-12-15T07:28:02.213" v="271" actId="478"/>
          <ac:spMkLst>
            <pc:docMk/>
            <pc:sldMk cId="2915784846" sldId="1322"/>
            <ac:spMk id="19" creationId="{D50206B5-27E1-4946-A799-31F32554B297}"/>
          </ac:spMkLst>
        </pc:spChg>
        <pc:spChg chg="mod">
          <ac:chgData name="亭卉 陳" userId="f1334275344446d5" providerId="LiveId" clId="{6203BF50-53D7-4C10-9423-621EB673B576}" dt="2022-12-20T13:41:23.685" v="4144" actId="1076"/>
          <ac:spMkLst>
            <pc:docMk/>
            <pc:sldMk cId="2915784846" sldId="1322"/>
            <ac:spMk id="22" creationId="{CB24CEEA-3E55-4FD3-844C-5CFDB96BB122}"/>
          </ac:spMkLst>
        </pc:spChg>
        <pc:grpChg chg="del mod">
          <ac:chgData name="亭卉 陳" userId="f1334275344446d5" providerId="LiveId" clId="{6203BF50-53D7-4C10-9423-621EB673B576}" dt="2022-12-15T07:32:46.821" v="511" actId="478"/>
          <ac:grpSpMkLst>
            <pc:docMk/>
            <pc:sldMk cId="2915784846" sldId="1322"/>
            <ac:grpSpMk id="12" creationId="{D2313AF0-A642-4F9C-9833-E316CDF677E2}"/>
          </ac:grpSpMkLst>
        </pc:grpChg>
      </pc:sldChg>
      <pc:sldChg chg="addSp delSp modSp add mod addCm delCm">
        <pc:chgData name="亭卉 陳" userId="f1334275344446d5" providerId="LiveId" clId="{6203BF50-53D7-4C10-9423-621EB673B576}" dt="2022-12-20T13:40:12.245" v="4142" actId="1076"/>
        <pc:sldMkLst>
          <pc:docMk/>
          <pc:sldMk cId="1908512011" sldId="1323"/>
        </pc:sldMkLst>
        <pc:spChg chg="add mod">
          <ac:chgData name="亭卉 陳" userId="f1334275344446d5" providerId="LiveId" clId="{6203BF50-53D7-4C10-9423-621EB673B576}" dt="2022-12-20T13:40:12.245" v="4142" actId="1076"/>
          <ac:spMkLst>
            <pc:docMk/>
            <pc:sldMk cId="1908512011" sldId="1323"/>
            <ac:spMk id="2" creationId="{E663F428-04B7-FB26-C335-507BC93E96AB}"/>
          </ac:spMkLst>
        </pc:spChg>
        <pc:spChg chg="mod">
          <ac:chgData name="亭卉 陳" userId="f1334275344446d5" providerId="LiveId" clId="{6203BF50-53D7-4C10-9423-621EB673B576}" dt="2022-12-15T07:48:40.468" v="1295" actId="20577"/>
          <ac:spMkLst>
            <pc:docMk/>
            <pc:sldMk cId="1908512011" sldId="1323"/>
            <ac:spMk id="16" creationId="{6A351A71-B218-491F-966E-4B450B5543C8}"/>
          </ac:spMkLst>
        </pc:spChg>
        <pc:graphicFrameChg chg="del mod modGraphic">
          <ac:chgData name="亭卉 陳" userId="f1334275344446d5" providerId="LiveId" clId="{6203BF50-53D7-4C10-9423-621EB673B576}" dt="2022-12-20T13:30:07.200" v="2889" actId="478"/>
          <ac:graphicFrameMkLst>
            <pc:docMk/>
            <pc:sldMk cId="1908512011" sldId="1323"/>
            <ac:graphicFrameMk id="4" creationId="{8EEF2D66-8965-22A8-F01C-D4DD7209FF8E}"/>
          </ac:graphicFrameMkLst>
        </pc:graphicFrameChg>
      </pc:sldChg>
      <pc:sldChg chg="addSp delSp modSp add mod">
        <pc:chgData name="亭卉 陳" userId="f1334275344446d5" providerId="LiveId" clId="{6203BF50-53D7-4C10-9423-621EB673B576}" dt="2022-12-21T14:08:49.130" v="5124" actId="1076"/>
        <pc:sldMkLst>
          <pc:docMk/>
          <pc:sldMk cId="2001434853" sldId="1324"/>
        </pc:sldMkLst>
        <pc:spChg chg="add mod">
          <ac:chgData name="亭卉 陳" userId="f1334275344446d5" providerId="LiveId" clId="{6203BF50-53D7-4C10-9423-621EB673B576}" dt="2022-12-21T14:08:49.130" v="5124" actId="1076"/>
          <ac:spMkLst>
            <pc:docMk/>
            <pc:sldMk cId="2001434853" sldId="1324"/>
            <ac:spMk id="2" creationId="{2E55C552-66D6-C3D0-E847-B11E27DFEAB4}"/>
          </ac:spMkLst>
        </pc:spChg>
        <pc:spChg chg="mod">
          <ac:chgData name="亭卉 陳" userId="f1334275344446d5" providerId="LiveId" clId="{6203BF50-53D7-4C10-9423-621EB673B576}" dt="2022-12-20T13:04:25.458" v="1402" actId="20577"/>
          <ac:spMkLst>
            <pc:docMk/>
            <pc:sldMk cId="2001434853" sldId="1324"/>
            <ac:spMk id="16" creationId="{6A351A71-B218-491F-966E-4B450B5543C8}"/>
          </ac:spMkLst>
        </pc:spChg>
        <pc:graphicFrameChg chg="del modGraphic">
          <ac:chgData name="亭卉 陳" userId="f1334275344446d5" providerId="LiveId" clId="{6203BF50-53D7-4C10-9423-621EB673B576}" dt="2022-12-20T13:40:45.144" v="4143" actId="478"/>
          <ac:graphicFrameMkLst>
            <pc:docMk/>
            <pc:sldMk cId="2001434853" sldId="1324"/>
            <ac:graphicFrameMk id="4" creationId="{8EEF2D66-8965-22A8-F01C-D4DD7209FF8E}"/>
          </ac:graphicFrameMkLst>
        </pc:graphicFrameChg>
      </pc:sldChg>
      <pc:sldChg chg="modSp add del mod">
        <pc:chgData name="亭卉 陳" userId="f1334275344446d5" providerId="LiveId" clId="{6203BF50-53D7-4C10-9423-621EB673B576}" dt="2022-12-21T13:07:45.534" v="4252" actId="47"/>
        <pc:sldMkLst>
          <pc:docMk/>
          <pc:sldMk cId="2560178543" sldId="1325"/>
        </pc:sldMkLst>
        <pc:spChg chg="mod">
          <ac:chgData name="亭卉 陳" userId="f1334275344446d5" providerId="LiveId" clId="{6203BF50-53D7-4C10-9423-621EB673B576}" dt="2022-12-20T13:04:35.297" v="1404" actId="20577"/>
          <ac:spMkLst>
            <pc:docMk/>
            <pc:sldMk cId="2560178543" sldId="1325"/>
            <ac:spMk id="16" creationId="{6A351A71-B218-491F-966E-4B450B5543C8}"/>
          </ac:spMkLst>
        </pc:spChg>
        <pc:graphicFrameChg chg="modGraphic">
          <ac:chgData name="亭卉 陳" userId="f1334275344446d5" providerId="LiveId" clId="{6203BF50-53D7-4C10-9423-621EB673B576}" dt="2022-12-20T13:04:48.383" v="1407" actId="20577"/>
          <ac:graphicFrameMkLst>
            <pc:docMk/>
            <pc:sldMk cId="2560178543" sldId="1325"/>
            <ac:graphicFrameMk id="4" creationId="{8EEF2D66-8965-22A8-F01C-D4DD7209FF8E}"/>
          </ac:graphicFrameMkLst>
        </pc:graphicFrameChg>
      </pc:sldChg>
      <pc:sldChg chg="delSp modSp add mod modTransition">
        <pc:chgData name="亭卉 陳" userId="f1334275344446d5" providerId="LiveId" clId="{6203BF50-53D7-4C10-9423-621EB673B576}" dt="2022-12-21T15:09:13.741" v="7153" actId="2711"/>
        <pc:sldMkLst>
          <pc:docMk/>
          <pc:sldMk cId="2375024817" sldId="1326"/>
        </pc:sldMkLst>
        <pc:spChg chg="del">
          <ac:chgData name="亭卉 陳" userId="f1334275344446d5" providerId="LiveId" clId="{6203BF50-53D7-4C10-9423-621EB673B576}" dt="2022-12-20T13:15:27.113" v="1831" actId="478"/>
          <ac:spMkLst>
            <pc:docMk/>
            <pc:sldMk cId="2375024817" sldId="1326"/>
            <ac:spMk id="5" creationId="{8FE45B7B-38C3-4FF3-B779-3A274483FE5E}"/>
          </ac:spMkLst>
        </pc:spChg>
        <pc:spChg chg="mod">
          <ac:chgData name="亭卉 陳" userId="f1334275344446d5" providerId="LiveId" clId="{6203BF50-53D7-4C10-9423-621EB673B576}" dt="2022-12-21T15:09:13.741" v="7153" actId="2711"/>
          <ac:spMkLst>
            <pc:docMk/>
            <pc:sldMk cId="2375024817" sldId="1326"/>
            <ac:spMk id="11" creationId="{2B4443F3-39C9-45AD-B71A-A66461259507}"/>
          </ac:spMkLst>
        </pc:spChg>
        <pc:spChg chg="mod">
          <ac:chgData name="亭卉 陳" userId="f1334275344446d5" providerId="LiveId" clId="{6203BF50-53D7-4C10-9423-621EB673B576}" dt="2022-12-21T15:02:05.323" v="6075" actId="1076"/>
          <ac:spMkLst>
            <pc:docMk/>
            <pc:sldMk cId="2375024817" sldId="1326"/>
            <ac:spMk id="22" creationId="{CB24CEEA-3E55-4FD3-844C-5CFDB96BB122}"/>
          </ac:spMkLst>
        </pc:spChg>
        <pc:picChg chg="del">
          <ac:chgData name="亭卉 陳" userId="f1334275344446d5" providerId="LiveId" clId="{6203BF50-53D7-4C10-9423-621EB673B576}" dt="2022-12-20T13:15:25.504" v="1830" actId="478"/>
          <ac:picMkLst>
            <pc:docMk/>
            <pc:sldMk cId="2375024817" sldId="1326"/>
            <ac:picMk id="4" creationId="{BF84BF11-493B-7865-CCEE-75A2D6DFE678}"/>
          </ac:picMkLst>
        </pc:picChg>
      </pc:sldChg>
      <pc:sldChg chg="delSp modSp add mod modTransition">
        <pc:chgData name="亭卉 陳" userId="f1334275344446d5" providerId="LiveId" clId="{6203BF50-53D7-4C10-9423-621EB673B576}" dt="2022-12-21T15:09:21.598" v="7154" actId="2711"/>
        <pc:sldMkLst>
          <pc:docMk/>
          <pc:sldMk cId="126081011" sldId="1327"/>
        </pc:sldMkLst>
        <pc:spChg chg="del">
          <ac:chgData name="亭卉 陳" userId="f1334275344446d5" providerId="LiveId" clId="{6203BF50-53D7-4C10-9423-621EB673B576}" dt="2022-12-20T13:16:06.594" v="1854" actId="478"/>
          <ac:spMkLst>
            <pc:docMk/>
            <pc:sldMk cId="126081011" sldId="1327"/>
            <ac:spMk id="5" creationId="{8FE45B7B-38C3-4FF3-B779-3A274483FE5E}"/>
          </ac:spMkLst>
        </pc:spChg>
        <pc:spChg chg="mod">
          <ac:chgData name="亭卉 陳" userId="f1334275344446d5" providerId="LiveId" clId="{6203BF50-53D7-4C10-9423-621EB673B576}" dt="2022-12-21T15:09:21.598" v="7154" actId="2711"/>
          <ac:spMkLst>
            <pc:docMk/>
            <pc:sldMk cId="126081011" sldId="1327"/>
            <ac:spMk id="11" creationId="{2B4443F3-39C9-45AD-B71A-A66461259507}"/>
          </ac:spMkLst>
        </pc:spChg>
        <pc:spChg chg="mod">
          <ac:chgData name="亭卉 陳" userId="f1334275344446d5" providerId="LiveId" clId="{6203BF50-53D7-4C10-9423-621EB673B576}" dt="2022-12-20T13:16:08.753" v="1856" actId="1076"/>
          <ac:spMkLst>
            <pc:docMk/>
            <pc:sldMk cId="126081011" sldId="1327"/>
            <ac:spMk id="20" creationId="{FCE645E5-0741-4039-8235-1D7BA84694D1}"/>
          </ac:spMkLst>
        </pc:spChg>
        <pc:spChg chg="mod">
          <ac:chgData name="亭卉 陳" userId="f1334275344446d5" providerId="LiveId" clId="{6203BF50-53D7-4C10-9423-621EB673B576}" dt="2022-12-21T15:07:37.013" v="7103" actId="1076"/>
          <ac:spMkLst>
            <pc:docMk/>
            <pc:sldMk cId="126081011" sldId="1327"/>
            <ac:spMk id="22" creationId="{CB24CEEA-3E55-4FD3-844C-5CFDB96BB122}"/>
          </ac:spMkLst>
        </pc:spChg>
        <pc:picChg chg="del">
          <ac:chgData name="亭卉 陳" userId="f1334275344446d5" providerId="LiveId" clId="{6203BF50-53D7-4C10-9423-621EB673B576}" dt="2022-12-20T13:16:05.934" v="1853" actId="478"/>
          <ac:picMkLst>
            <pc:docMk/>
            <pc:sldMk cId="126081011" sldId="1327"/>
            <ac:picMk id="4" creationId="{BF84BF11-493B-7865-CCEE-75A2D6DFE678}"/>
          </ac:picMkLst>
        </pc:picChg>
      </pc:sldChg>
      <pc:sldChg chg="delSp modSp add mod modTransition">
        <pc:chgData name="亭卉 陳" userId="f1334275344446d5" providerId="LiveId" clId="{6203BF50-53D7-4C10-9423-621EB673B576}" dt="2022-12-21T15:08:40.155" v="7152" actId="1076"/>
        <pc:sldMkLst>
          <pc:docMk/>
          <pc:sldMk cId="913256011" sldId="1328"/>
        </pc:sldMkLst>
        <pc:spChg chg="del">
          <ac:chgData name="亭卉 陳" userId="f1334275344446d5" providerId="LiveId" clId="{6203BF50-53D7-4C10-9423-621EB673B576}" dt="2022-12-20T13:49:24.794" v="4174" actId="478"/>
          <ac:spMkLst>
            <pc:docMk/>
            <pc:sldMk cId="913256011" sldId="1328"/>
            <ac:spMk id="5" creationId="{8FE45B7B-38C3-4FF3-B779-3A274483FE5E}"/>
          </ac:spMkLst>
        </pc:spChg>
        <pc:spChg chg="mod">
          <ac:chgData name="亭卉 陳" userId="f1334275344446d5" providerId="LiveId" clId="{6203BF50-53D7-4C10-9423-621EB673B576}" dt="2022-12-21T15:08:40.155" v="7152" actId="1076"/>
          <ac:spMkLst>
            <pc:docMk/>
            <pc:sldMk cId="913256011" sldId="1328"/>
            <ac:spMk id="11" creationId="{2B4443F3-39C9-45AD-B71A-A66461259507}"/>
          </ac:spMkLst>
        </pc:spChg>
        <pc:spChg chg="mod">
          <ac:chgData name="亭卉 陳" userId="f1334275344446d5" providerId="LiveId" clId="{6203BF50-53D7-4C10-9423-621EB673B576}" dt="2022-12-20T13:49:31.746" v="4178" actId="1076"/>
          <ac:spMkLst>
            <pc:docMk/>
            <pc:sldMk cId="913256011" sldId="1328"/>
            <ac:spMk id="22" creationId="{CB24CEEA-3E55-4FD3-844C-5CFDB96BB122}"/>
          </ac:spMkLst>
        </pc:spChg>
        <pc:picChg chg="del">
          <ac:chgData name="亭卉 陳" userId="f1334275344446d5" providerId="LiveId" clId="{6203BF50-53D7-4C10-9423-621EB673B576}" dt="2022-12-20T13:49:23.604" v="4173" actId="478"/>
          <ac:picMkLst>
            <pc:docMk/>
            <pc:sldMk cId="913256011" sldId="1328"/>
            <ac:picMk id="4" creationId="{BF84BF11-493B-7865-CCEE-75A2D6DFE678}"/>
          </ac:picMkLst>
        </pc:picChg>
      </pc:sldChg>
      <pc:sldChg chg="delSp modSp add mod">
        <pc:chgData name="亭卉 陳" userId="f1334275344446d5" providerId="LiveId" clId="{6203BF50-53D7-4C10-9423-621EB673B576}" dt="2022-12-21T14:02:35.226" v="4923" actId="2711"/>
        <pc:sldMkLst>
          <pc:docMk/>
          <pc:sldMk cId="2486480225" sldId="1329"/>
        </pc:sldMkLst>
        <pc:spChg chg="mod">
          <ac:chgData name="亭卉 陳" userId="f1334275344446d5" providerId="LiveId" clId="{6203BF50-53D7-4C10-9423-621EB673B576}" dt="2022-12-21T14:02:35.226" v="4923" actId="2711"/>
          <ac:spMkLst>
            <pc:docMk/>
            <pc:sldMk cId="2486480225" sldId="1329"/>
            <ac:spMk id="2" creationId="{E663F428-04B7-FB26-C335-507BC93E96AB}"/>
          </ac:spMkLst>
        </pc:spChg>
        <pc:spChg chg="del">
          <ac:chgData name="亭卉 陳" userId="f1334275344446d5" providerId="LiveId" clId="{6203BF50-53D7-4C10-9423-621EB673B576}" dt="2022-12-21T13:08:11.069" v="4261" actId="478"/>
          <ac:spMkLst>
            <pc:docMk/>
            <pc:sldMk cId="2486480225" sldId="1329"/>
            <ac:spMk id="16" creationId="{6A351A71-B218-491F-966E-4B450B5543C8}"/>
          </ac:spMkLst>
        </pc:spChg>
      </pc:sldChg>
      <pc:sldChg chg="new del">
        <pc:chgData name="亭卉 陳" userId="f1334275344446d5" providerId="LiveId" clId="{6203BF50-53D7-4C10-9423-621EB673B576}" dt="2022-12-21T15:06:11.200" v="6825" actId="47"/>
        <pc:sldMkLst>
          <pc:docMk/>
          <pc:sldMk cId="4217664131" sldId="133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F6243-C38E-47FD-B3CD-6095BBA1E5D8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ADE2CE5-8037-411A-896B-C555FCA3994D}">
      <dgm:prSet phldrT="[文字]" custT="1"/>
      <dgm:spPr/>
      <dgm:t>
        <a:bodyPr/>
        <a:lstStyle/>
        <a:p>
          <a:r>
            <a:rPr lang="zh-TW" altLang="en-US" sz="1600">
              <a:latin typeface="標楷體" panose="03000509000000000000" pitchFamily="65" charset="-120"/>
              <a:ea typeface="標楷體" panose="03000509000000000000" pitchFamily="65" charset="-120"/>
            </a:rPr>
            <a:t>輸入官方</a:t>
          </a:r>
          <a:r>
            <a:rPr lang="en-US" altLang="zh-TW" sz="1600">
              <a:latin typeface="標楷體" panose="03000509000000000000" pitchFamily="65" charset="-120"/>
              <a:ea typeface="標楷體" panose="03000509000000000000" pitchFamily="65" charset="-120"/>
            </a:rPr>
            <a:t>ID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6AEEFA7-FA13-47F1-B249-44F7268F4F7C}" type="parTrans" cxnId="{1093A51F-E6B3-4969-8D8E-980F4F26A873}">
      <dgm:prSet/>
      <dgm:spPr/>
      <dgm:t>
        <a:bodyPr/>
        <a:lstStyle/>
        <a:p>
          <a:endParaRPr lang="zh-TW" altLang="en-US" sz="1800"/>
        </a:p>
      </dgm:t>
    </dgm:pt>
    <dgm:pt modelId="{A0CCEF2D-F1EC-46E4-BEE2-F7C48D6424CA}" type="sibTrans" cxnId="{1093A51F-E6B3-4969-8D8E-980F4F26A873}">
      <dgm:prSet custT="1"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3EA9EE-C678-4ECD-B233-D95E3732E228}">
      <dgm:prSet phldrT="[文字]" custT="1"/>
      <dgm:spPr/>
      <dgm:t>
        <a:bodyPr/>
        <a:lstStyle/>
        <a:p>
          <a:r>
            <a:rPr lang="zh-TW" altLang="en-US" sz="1600">
              <a:latin typeface="標楷體" panose="03000509000000000000" pitchFamily="65" charset="-120"/>
              <a:ea typeface="標楷體" panose="03000509000000000000" pitchFamily="65" charset="-120"/>
            </a:rPr>
            <a:t>加入官方帳號後即可啟用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AD308C-5B02-48EC-8190-DDCF6898C066}" type="parTrans" cxnId="{A1D6BDFA-7F98-4D50-8D9D-D1FC56E1B164}">
      <dgm:prSet/>
      <dgm:spPr/>
      <dgm:t>
        <a:bodyPr/>
        <a:lstStyle/>
        <a:p>
          <a:endParaRPr lang="zh-TW" altLang="en-US" sz="1800"/>
        </a:p>
      </dgm:t>
    </dgm:pt>
    <dgm:pt modelId="{79E68469-39E6-4B61-89B8-CB2E03E4CF46}" type="sibTrans" cxnId="{A1D6BDFA-7F98-4D50-8D9D-D1FC56E1B164}">
      <dgm:prSet custT="1"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623971-0906-41FF-A463-81EE558A5C4F}">
      <dgm:prSet phldrT="[文字]" custT="1"/>
      <dgm:spPr/>
      <dgm:t>
        <a:bodyPr/>
        <a:lstStyle/>
        <a:p>
          <a:r>
            <a:rPr lang="zh-TW" altLang="en-US" sz="1600">
              <a:latin typeface="標楷體" panose="03000509000000000000" pitchFamily="65" charset="-120"/>
              <a:ea typeface="標楷體" panose="03000509000000000000" pitchFamily="65" charset="-120"/>
            </a:rPr>
            <a:t>點擊</a:t>
          </a:r>
          <a:r>
            <a:rPr lang="en-US" altLang="zh-TW" sz="1600">
              <a:latin typeface="標楷體" panose="03000509000000000000" pitchFamily="65" charset="-120"/>
              <a:ea typeface="標楷體" panose="03000509000000000000" pitchFamily="65" charset="-120"/>
            </a:rPr>
            <a:t>Chatbot</a:t>
          </a:r>
          <a:r>
            <a:rPr lang="zh-TW" altLang="en-US" sz="1600">
              <a:latin typeface="標楷體" panose="03000509000000000000" pitchFamily="65" charset="-120"/>
              <a:ea typeface="標楷體" panose="03000509000000000000" pitchFamily="65" charset="-120"/>
            </a:rPr>
            <a:t>中左下方的</a:t>
          </a:r>
          <a:r>
            <a:rPr lang="en-US" altLang="zh-TW" sz="1600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『</a:t>
          </a:r>
          <a:r>
            <a:rPr lang="zh-TW" altLang="en-US" sz="1600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訊息查證</a:t>
          </a:r>
          <a:r>
            <a:rPr lang="en-US" altLang="zh-TW" sz="1600" i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』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E2DD285-959B-4C9F-A427-61E373ED0B88}" type="parTrans" cxnId="{6EC094AA-63A2-49F6-A418-FD90A5745679}">
      <dgm:prSet/>
      <dgm:spPr/>
      <dgm:t>
        <a:bodyPr/>
        <a:lstStyle/>
        <a:p>
          <a:endParaRPr lang="zh-TW" altLang="en-US" sz="1800"/>
        </a:p>
      </dgm:t>
    </dgm:pt>
    <dgm:pt modelId="{BAA971E8-5FC9-49A8-B111-76FF5A468E98}" type="sibTrans" cxnId="{6EC094AA-63A2-49F6-A418-FD90A5745679}">
      <dgm:prSet custT="1"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26F595-71A5-4168-9F53-749C2734B469}">
      <dgm:prSet custT="1"/>
      <dgm:spPr/>
      <dgm:t>
        <a:bodyPr/>
        <a:lstStyle/>
        <a:p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如想關注最新話題或查看</a:t>
          </a:r>
          <a:r>
            <a: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rPr>
            <a:t>TOP10</a:t>
          </a:r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熱門議題排行榜，點擊</a:t>
          </a:r>
          <a:r>
            <a:rPr lang="en-US" altLang="zh-TW" sz="1600" i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『</a:t>
          </a:r>
          <a:r>
            <a:rPr lang="zh-TW" altLang="en-US" sz="1600" i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即時議題看板</a:t>
          </a:r>
          <a:r>
            <a:rPr lang="en-US" altLang="zh-TW" sz="1600" i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』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ACE2B1-2623-4FF9-A313-5F6411A04385}" type="parTrans" cxnId="{2C88EA7D-39C0-492D-99F3-70683C8A5D4B}">
      <dgm:prSet/>
      <dgm:spPr/>
      <dgm:t>
        <a:bodyPr/>
        <a:lstStyle/>
        <a:p>
          <a:endParaRPr lang="zh-TW" altLang="en-US" sz="1800"/>
        </a:p>
      </dgm:t>
    </dgm:pt>
    <dgm:pt modelId="{1B050650-C8A2-465B-81B2-0C1D3DC944EC}" type="sibTrans" cxnId="{2C88EA7D-39C0-492D-99F3-70683C8A5D4B}">
      <dgm:prSet custT="1"/>
      <dgm:spPr/>
      <dgm:t>
        <a:bodyPr/>
        <a:lstStyle/>
        <a:p>
          <a:endParaRPr lang="zh-TW" altLang="en-US" sz="1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7050EC-7E89-4D74-81EB-1BF6D93EE5F8}">
      <dgm:prSet custT="1"/>
      <dgm:spPr/>
      <dgm:t>
        <a:bodyPr/>
        <a:lstStyle/>
        <a:p>
          <a:r>
            <a: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rPr>
            <a:t>如想查看最即時的查核文章，點擊最上方的</a:t>
          </a:r>
          <a:r>
            <a:rPr lang="en-US" altLang="zh-TW" sz="1600" i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『</a:t>
          </a:r>
          <a:r>
            <a:rPr lang="zh-TW" altLang="en-US" sz="1600" i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最新查核訊息</a:t>
          </a:r>
          <a:r>
            <a:rPr lang="en-US" altLang="zh-TW" sz="1600" i="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』</a:t>
          </a:r>
          <a:endParaRPr lang="zh-TW" altLang="en-US" sz="1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66ABE4-CBB2-490B-B64E-77D911B3FEA1}" type="parTrans" cxnId="{11C26B73-C2F4-4D51-B171-0D85E2093C1B}">
      <dgm:prSet/>
      <dgm:spPr/>
      <dgm:t>
        <a:bodyPr/>
        <a:lstStyle/>
        <a:p>
          <a:endParaRPr lang="zh-TW" altLang="en-US" sz="1800"/>
        </a:p>
      </dgm:t>
    </dgm:pt>
    <dgm:pt modelId="{CA78DF14-94D9-471A-8BFB-FDA750FC1885}" type="sibTrans" cxnId="{11C26B73-C2F4-4D51-B171-0D85E2093C1B}">
      <dgm:prSet/>
      <dgm:spPr/>
      <dgm:t>
        <a:bodyPr/>
        <a:lstStyle/>
        <a:p>
          <a:endParaRPr lang="zh-TW" altLang="en-US" sz="1800"/>
        </a:p>
      </dgm:t>
    </dgm:pt>
    <dgm:pt modelId="{271E07A9-2F97-44D8-BA16-329C9EA16EF4}" type="pres">
      <dgm:prSet presAssocID="{6C3F6243-C38E-47FD-B3CD-6095BBA1E5D8}" presName="Name0" presStyleCnt="0">
        <dgm:presLayoutVars>
          <dgm:dir/>
          <dgm:resizeHandles val="exact"/>
        </dgm:presLayoutVars>
      </dgm:prSet>
      <dgm:spPr/>
    </dgm:pt>
    <dgm:pt modelId="{37883241-1E43-492F-B559-CC294E374F2E}" type="pres">
      <dgm:prSet presAssocID="{FADE2CE5-8037-411A-896B-C555FCA3994D}" presName="node" presStyleLbl="node1" presStyleIdx="0" presStyleCnt="5">
        <dgm:presLayoutVars>
          <dgm:bulletEnabled val="1"/>
        </dgm:presLayoutVars>
      </dgm:prSet>
      <dgm:spPr/>
    </dgm:pt>
    <dgm:pt modelId="{8467078A-2BF2-421A-9F75-22CDB3EFC9F8}" type="pres">
      <dgm:prSet presAssocID="{A0CCEF2D-F1EC-46E4-BEE2-F7C48D6424CA}" presName="sibTrans" presStyleLbl="sibTrans2D1" presStyleIdx="0" presStyleCnt="4"/>
      <dgm:spPr/>
    </dgm:pt>
    <dgm:pt modelId="{C47AD779-3815-4DE4-8701-0FDFE1C299BF}" type="pres">
      <dgm:prSet presAssocID="{A0CCEF2D-F1EC-46E4-BEE2-F7C48D6424CA}" presName="connectorText" presStyleLbl="sibTrans2D1" presStyleIdx="0" presStyleCnt="4"/>
      <dgm:spPr/>
    </dgm:pt>
    <dgm:pt modelId="{BE83D78D-57D5-4787-AC60-C58EDD2DAB9E}" type="pres">
      <dgm:prSet presAssocID="{9E3EA9EE-C678-4ECD-B233-D95E3732E228}" presName="node" presStyleLbl="node1" presStyleIdx="1" presStyleCnt="5">
        <dgm:presLayoutVars>
          <dgm:bulletEnabled val="1"/>
        </dgm:presLayoutVars>
      </dgm:prSet>
      <dgm:spPr/>
    </dgm:pt>
    <dgm:pt modelId="{5BF63E20-7A50-4895-AE52-D21A44B03B59}" type="pres">
      <dgm:prSet presAssocID="{79E68469-39E6-4B61-89B8-CB2E03E4CF46}" presName="sibTrans" presStyleLbl="sibTrans2D1" presStyleIdx="1" presStyleCnt="4"/>
      <dgm:spPr/>
    </dgm:pt>
    <dgm:pt modelId="{569EF38A-A043-45F6-A2B6-3D6A4622F895}" type="pres">
      <dgm:prSet presAssocID="{79E68469-39E6-4B61-89B8-CB2E03E4CF46}" presName="connectorText" presStyleLbl="sibTrans2D1" presStyleIdx="1" presStyleCnt="4"/>
      <dgm:spPr/>
    </dgm:pt>
    <dgm:pt modelId="{50542BAD-54B8-4911-B590-1CF298837147}" type="pres">
      <dgm:prSet presAssocID="{7F623971-0906-41FF-A463-81EE558A5C4F}" presName="node" presStyleLbl="node1" presStyleIdx="2" presStyleCnt="5">
        <dgm:presLayoutVars>
          <dgm:bulletEnabled val="1"/>
        </dgm:presLayoutVars>
      </dgm:prSet>
      <dgm:spPr/>
    </dgm:pt>
    <dgm:pt modelId="{98545795-B21D-4298-B338-69576B747381}" type="pres">
      <dgm:prSet presAssocID="{BAA971E8-5FC9-49A8-B111-76FF5A468E98}" presName="sibTrans" presStyleLbl="sibTrans2D1" presStyleIdx="2" presStyleCnt="4"/>
      <dgm:spPr/>
    </dgm:pt>
    <dgm:pt modelId="{A3F3B302-FFEC-4FBD-8D5D-91FFC5EBCF15}" type="pres">
      <dgm:prSet presAssocID="{BAA971E8-5FC9-49A8-B111-76FF5A468E98}" presName="connectorText" presStyleLbl="sibTrans2D1" presStyleIdx="2" presStyleCnt="4"/>
      <dgm:spPr/>
    </dgm:pt>
    <dgm:pt modelId="{AA5DAAC5-467A-4A7C-9A92-15E494131908}" type="pres">
      <dgm:prSet presAssocID="{7326F595-71A5-4168-9F53-749C2734B469}" presName="node" presStyleLbl="node1" presStyleIdx="3" presStyleCnt="5">
        <dgm:presLayoutVars>
          <dgm:bulletEnabled val="1"/>
        </dgm:presLayoutVars>
      </dgm:prSet>
      <dgm:spPr/>
    </dgm:pt>
    <dgm:pt modelId="{5F6E8511-6086-46D2-BDF3-68D0C4F06505}" type="pres">
      <dgm:prSet presAssocID="{1B050650-C8A2-465B-81B2-0C1D3DC944EC}" presName="sibTrans" presStyleLbl="sibTrans2D1" presStyleIdx="3" presStyleCnt="4"/>
      <dgm:spPr/>
    </dgm:pt>
    <dgm:pt modelId="{58CFC0E0-9F17-4897-9215-44A7CBB562C7}" type="pres">
      <dgm:prSet presAssocID="{1B050650-C8A2-465B-81B2-0C1D3DC944EC}" presName="connectorText" presStyleLbl="sibTrans2D1" presStyleIdx="3" presStyleCnt="4"/>
      <dgm:spPr/>
    </dgm:pt>
    <dgm:pt modelId="{54934535-107F-499E-A10B-A44BD9E2B690}" type="pres">
      <dgm:prSet presAssocID="{1F7050EC-7E89-4D74-81EB-1BF6D93EE5F8}" presName="node" presStyleLbl="node1" presStyleIdx="4" presStyleCnt="5">
        <dgm:presLayoutVars>
          <dgm:bulletEnabled val="1"/>
        </dgm:presLayoutVars>
      </dgm:prSet>
      <dgm:spPr/>
    </dgm:pt>
  </dgm:ptLst>
  <dgm:cxnLst>
    <dgm:cxn modelId="{1093A51F-E6B3-4969-8D8E-980F4F26A873}" srcId="{6C3F6243-C38E-47FD-B3CD-6095BBA1E5D8}" destId="{FADE2CE5-8037-411A-896B-C555FCA3994D}" srcOrd="0" destOrd="0" parTransId="{36AEEFA7-FA13-47F1-B249-44F7268F4F7C}" sibTransId="{A0CCEF2D-F1EC-46E4-BEE2-F7C48D6424CA}"/>
    <dgm:cxn modelId="{BA9FD121-4527-4F67-8B92-7C733CD7F3B8}" type="presOf" srcId="{7F623971-0906-41FF-A463-81EE558A5C4F}" destId="{50542BAD-54B8-4911-B590-1CF298837147}" srcOrd="0" destOrd="0" presId="urn:microsoft.com/office/officeart/2005/8/layout/process1"/>
    <dgm:cxn modelId="{45854823-E265-4D7D-B9C1-A8DC45EC9FBA}" type="presOf" srcId="{1B050650-C8A2-465B-81B2-0C1D3DC944EC}" destId="{5F6E8511-6086-46D2-BDF3-68D0C4F06505}" srcOrd="0" destOrd="0" presId="urn:microsoft.com/office/officeart/2005/8/layout/process1"/>
    <dgm:cxn modelId="{90EFF12E-BD63-4FB2-946E-353BCA606D04}" type="presOf" srcId="{BAA971E8-5FC9-49A8-B111-76FF5A468E98}" destId="{A3F3B302-FFEC-4FBD-8D5D-91FFC5EBCF15}" srcOrd="1" destOrd="0" presId="urn:microsoft.com/office/officeart/2005/8/layout/process1"/>
    <dgm:cxn modelId="{C3C6FF30-40CC-4625-A02C-35F40166CA71}" type="presOf" srcId="{A0CCEF2D-F1EC-46E4-BEE2-F7C48D6424CA}" destId="{C47AD779-3815-4DE4-8701-0FDFE1C299BF}" srcOrd="1" destOrd="0" presId="urn:microsoft.com/office/officeart/2005/8/layout/process1"/>
    <dgm:cxn modelId="{6E986445-0FC1-4AE2-84EE-C31AC6EC5742}" type="presOf" srcId="{1F7050EC-7E89-4D74-81EB-1BF6D93EE5F8}" destId="{54934535-107F-499E-A10B-A44BD9E2B690}" srcOrd="0" destOrd="0" presId="urn:microsoft.com/office/officeart/2005/8/layout/process1"/>
    <dgm:cxn modelId="{94283952-2A92-44B8-8E47-2FC3259DD6E8}" type="presOf" srcId="{FADE2CE5-8037-411A-896B-C555FCA3994D}" destId="{37883241-1E43-492F-B559-CC294E374F2E}" srcOrd="0" destOrd="0" presId="urn:microsoft.com/office/officeart/2005/8/layout/process1"/>
    <dgm:cxn modelId="{11C26B73-C2F4-4D51-B171-0D85E2093C1B}" srcId="{6C3F6243-C38E-47FD-B3CD-6095BBA1E5D8}" destId="{1F7050EC-7E89-4D74-81EB-1BF6D93EE5F8}" srcOrd="4" destOrd="0" parTransId="{0C66ABE4-CBB2-490B-B64E-77D911B3FEA1}" sibTransId="{CA78DF14-94D9-471A-8BFB-FDA750FC1885}"/>
    <dgm:cxn modelId="{D85D4F58-DA79-474F-A295-3F7E1DAA625D}" type="presOf" srcId="{1B050650-C8A2-465B-81B2-0C1D3DC944EC}" destId="{58CFC0E0-9F17-4897-9215-44A7CBB562C7}" srcOrd="1" destOrd="0" presId="urn:microsoft.com/office/officeart/2005/8/layout/process1"/>
    <dgm:cxn modelId="{2267C659-32FF-41D4-94F6-8E805D29F6D7}" type="presOf" srcId="{79E68469-39E6-4B61-89B8-CB2E03E4CF46}" destId="{569EF38A-A043-45F6-A2B6-3D6A4622F895}" srcOrd="1" destOrd="0" presId="urn:microsoft.com/office/officeart/2005/8/layout/process1"/>
    <dgm:cxn modelId="{2C88EA7D-39C0-492D-99F3-70683C8A5D4B}" srcId="{6C3F6243-C38E-47FD-B3CD-6095BBA1E5D8}" destId="{7326F595-71A5-4168-9F53-749C2734B469}" srcOrd="3" destOrd="0" parTransId="{B4ACE2B1-2623-4FF9-A313-5F6411A04385}" sibTransId="{1B050650-C8A2-465B-81B2-0C1D3DC944EC}"/>
    <dgm:cxn modelId="{45057292-AA3F-4460-8397-C25201A4E64B}" type="presOf" srcId="{BAA971E8-5FC9-49A8-B111-76FF5A468E98}" destId="{98545795-B21D-4298-B338-69576B747381}" srcOrd="0" destOrd="0" presId="urn:microsoft.com/office/officeart/2005/8/layout/process1"/>
    <dgm:cxn modelId="{4F1CB69C-0B93-4686-A63E-415EEA15403B}" type="presOf" srcId="{9E3EA9EE-C678-4ECD-B233-D95E3732E228}" destId="{BE83D78D-57D5-4787-AC60-C58EDD2DAB9E}" srcOrd="0" destOrd="0" presId="urn:microsoft.com/office/officeart/2005/8/layout/process1"/>
    <dgm:cxn modelId="{6EC094AA-63A2-49F6-A418-FD90A5745679}" srcId="{6C3F6243-C38E-47FD-B3CD-6095BBA1E5D8}" destId="{7F623971-0906-41FF-A463-81EE558A5C4F}" srcOrd="2" destOrd="0" parTransId="{7E2DD285-959B-4C9F-A427-61E373ED0B88}" sibTransId="{BAA971E8-5FC9-49A8-B111-76FF5A468E98}"/>
    <dgm:cxn modelId="{E65127DC-2EA9-4E3F-8B32-5DAE405D4A87}" type="presOf" srcId="{7326F595-71A5-4168-9F53-749C2734B469}" destId="{AA5DAAC5-467A-4A7C-9A92-15E494131908}" srcOrd="0" destOrd="0" presId="urn:microsoft.com/office/officeart/2005/8/layout/process1"/>
    <dgm:cxn modelId="{B8AA1AF4-C987-4231-8740-6099B11197CB}" type="presOf" srcId="{79E68469-39E6-4B61-89B8-CB2E03E4CF46}" destId="{5BF63E20-7A50-4895-AE52-D21A44B03B59}" srcOrd="0" destOrd="0" presId="urn:microsoft.com/office/officeart/2005/8/layout/process1"/>
    <dgm:cxn modelId="{877764F5-F305-4ED0-B688-52E0EF971242}" type="presOf" srcId="{6C3F6243-C38E-47FD-B3CD-6095BBA1E5D8}" destId="{271E07A9-2F97-44D8-BA16-329C9EA16EF4}" srcOrd="0" destOrd="0" presId="urn:microsoft.com/office/officeart/2005/8/layout/process1"/>
    <dgm:cxn modelId="{B14D7EF6-3F5E-48C3-81AE-AD65076A50F6}" type="presOf" srcId="{A0CCEF2D-F1EC-46E4-BEE2-F7C48D6424CA}" destId="{8467078A-2BF2-421A-9F75-22CDB3EFC9F8}" srcOrd="0" destOrd="0" presId="urn:microsoft.com/office/officeart/2005/8/layout/process1"/>
    <dgm:cxn modelId="{A1D6BDFA-7F98-4D50-8D9D-D1FC56E1B164}" srcId="{6C3F6243-C38E-47FD-B3CD-6095BBA1E5D8}" destId="{9E3EA9EE-C678-4ECD-B233-D95E3732E228}" srcOrd="1" destOrd="0" parTransId="{1CAD308C-5B02-48EC-8190-DDCF6898C066}" sibTransId="{79E68469-39E6-4B61-89B8-CB2E03E4CF46}"/>
    <dgm:cxn modelId="{AD8425B5-DF3B-43E1-98D4-A3A55F4BDF81}" type="presParOf" srcId="{271E07A9-2F97-44D8-BA16-329C9EA16EF4}" destId="{37883241-1E43-492F-B559-CC294E374F2E}" srcOrd="0" destOrd="0" presId="urn:microsoft.com/office/officeart/2005/8/layout/process1"/>
    <dgm:cxn modelId="{B80EEA17-2A98-42BD-8135-854D17AF6E2E}" type="presParOf" srcId="{271E07A9-2F97-44D8-BA16-329C9EA16EF4}" destId="{8467078A-2BF2-421A-9F75-22CDB3EFC9F8}" srcOrd="1" destOrd="0" presId="urn:microsoft.com/office/officeart/2005/8/layout/process1"/>
    <dgm:cxn modelId="{F9DA26C6-8910-4F33-9F7A-0D0C4789B7C1}" type="presParOf" srcId="{8467078A-2BF2-421A-9F75-22CDB3EFC9F8}" destId="{C47AD779-3815-4DE4-8701-0FDFE1C299BF}" srcOrd="0" destOrd="0" presId="urn:microsoft.com/office/officeart/2005/8/layout/process1"/>
    <dgm:cxn modelId="{AE04688E-81D9-4DE1-9816-48EE9A043DD0}" type="presParOf" srcId="{271E07A9-2F97-44D8-BA16-329C9EA16EF4}" destId="{BE83D78D-57D5-4787-AC60-C58EDD2DAB9E}" srcOrd="2" destOrd="0" presId="urn:microsoft.com/office/officeart/2005/8/layout/process1"/>
    <dgm:cxn modelId="{7638C620-FB54-4E0F-AC9F-1EBF478E4665}" type="presParOf" srcId="{271E07A9-2F97-44D8-BA16-329C9EA16EF4}" destId="{5BF63E20-7A50-4895-AE52-D21A44B03B59}" srcOrd="3" destOrd="0" presId="urn:microsoft.com/office/officeart/2005/8/layout/process1"/>
    <dgm:cxn modelId="{CF75044C-E6E9-4AC3-BC63-C9EC478FF6C6}" type="presParOf" srcId="{5BF63E20-7A50-4895-AE52-D21A44B03B59}" destId="{569EF38A-A043-45F6-A2B6-3D6A4622F895}" srcOrd="0" destOrd="0" presId="urn:microsoft.com/office/officeart/2005/8/layout/process1"/>
    <dgm:cxn modelId="{93B4A323-855B-42F5-8E0D-B38B4703CE57}" type="presParOf" srcId="{271E07A9-2F97-44D8-BA16-329C9EA16EF4}" destId="{50542BAD-54B8-4911-B590-1CF298837147}" srcOrd="4" destOrd="0" presId="urn:microsoft.com/office/officeart/2005/8/layout/process1"/>
    <dgm:cxn modelId="{BCAB7F31-437D-4BFE-8C20-9D933F003282}" type="presParOf" srcId="{271E07A9-2F97-44D8-BA16-329C9EA16EF4}" destId="{98545795-B21D-4298-B338-69576B747381}" srcOrd="5" destOrd="0" presId="urn:microsoft.com/office/officeart/2005/8/layout/process1"/>
    <dgm:cxn modelId="{D6FDBA66-F6D4-4FE1-BB9E-804504EAD989}" type="presParOf" srcId="{98545795-B21D-4298-B338-69576B747381}" destId="{A3F3B302-FFEC-4FBD-8D5D-91FFC5EBCF15}" srcOrd="0" destOrd="0" presId="urn:microsoft.com/office/officeart/2005/8/layout/process1"/>
    <dgm:cxn modelId="{E1769994-58FB-4D45-8A8E-C9A9DC6DB3F7}" type="presParOf" srcId="{271E07A9-2F97-44D8-BA16-329C9EA16EF4}" destId="{AA5DAAC5-467A-4A7C-9A92-15E494131908}" srcOrd="6" destOrd="0" presId="urn:microsoft.com/office/officeart/2005/8/layout/process1"/>
    <dgm:cxn modelId="{0056F0D4-4A7B-4651-8583-4AF810890B13}" type="presParOf" srcId="{271E07A9-2F97-44D8-BA16-329C9EA16EF4}" destId="{5F6E8511-6086-46D2-BDF3-68D0C4F06505}" srcOrd="7" destOrd="0" presId="urn:microsoft.com/office/officeart/2005/8/layout/process1"/>
    <dgm:cxn modelId="{391096AA-80C7-4536-AF4F-AFF3A38F97F3}" type="presParOf" srcId="{5F6E8511-6086-46D2-BDF3-68D0C4F06505}" destId="{58CFC0E0-9F17-4897-9215-44A7CBB562C7}" srcOrd="0" destOrd="0" presId="urn:microsoft.com/office/officeart/2005/8/layout/process1"/>
    <dgm:cxn modelId="{DD52A8DD-7720-4795-8595-B0BF184AC9CC}" type="presParOf" srcId="{271E07A9-2F97-44D8-BA16-329C9EA16EF4}" destId="{54934535-107F-499E-A10B-A44BD9E2B69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83241-1E43-492F-B559-CC294E374F2E}">
      <dsp:nvSpPr>
        <dsp:cNvPr id="0" name=""/>
        <dsp:cNvSpPr/>
      </dsp:nvSpPr>
      <dsp:spPr>
        <a:xfrm>
          <a:off x="4769" y="1838811"/>
          <a:ext cx="1478410" cy="1653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>
              <a:latin typeface="標楷體" panose="03000509000000000000" pitchFamily="65" charset="-120"/>
              <a:ea typeface="標楷體" panose="03000509000000000000" pitchFamily="65" charset="-120"/>
            </a:rPr>
            <a:t>輸入官方</a:t>
          </a:r>
          <a:r>
            <a:rPr lang="en-US" altLang="zh-TW" sz="1600" kern="1200">
              <a:latin typeface="標楷體" panose="03000509000000000000" pitchFamily="65" charset="-120"/>
              <a:ea typeface="標楷體" panose="03000509000000000000" pitchFamily="65" charset="-120"/>
            </a:rPr>
            <a:t>ID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8070" y="1882112"/>
        <a:ext cx="1391808" cy="1567080"/>
      </dsp:txXfrm>
    </dsp:sp>
    <dsp:sp modelId="{8467078A-2BF2-421A-9F75-22CDB3EFC9F8}">
      <dsp:nvSpPr>
        <dsp:cNvPr id="0" name=""/>
        <dsp:cNvSpPr/>
      </dsp:nvSpPr>
      <dsp:spPr>
        <a:xfrm>
          <a:off x="1631020" y="2482329"/>
          <a:ext cx="313422" cy="3666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31020" y="2555658"/>
        <a:ext cx="219395" cy="219987"/>
      </dsp:txXfrm>
    </dsp:sp>
    <dsp:sp modelId="{BE83D78D-57D5-4787-AC60-C58EDD2DAB9E}">
      <dsp:nvSpPr>
        <dsp:cNvPr id="0" name=""/>
        <dsp:cNvSpPr/>
      </dsp:nvSpPr>
      <dsp:spPr>
        <a:xfrm>
          <a:off x="2074543" y="1838811"/>
          <a:ext cx="1478410" cy="1653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678"/>
                <a:satOff val="2739"/>
                <a:lumOff val="-53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678"/>
                <a:satOff val="2739"/>
                <a:lumOff val="-53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678"/>
                <a:satOff val="2739"/>
                <a:lumOff val="-53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>
              <a:latin typeface="標楷體" panose="03000509000000000000" pitchFamily="65" charset="-120"/>
              <a:ea typeface="標楷體" panose="03000509000000000000" pitchFamily="65" charset="-120"/>
            </a:rPr>
            <a:t>加入官方帳號後即可啟用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17844" y="1882112"/>
        <a:ext cx="1391808" cy="1567080"/>
      </dsp:txXfrm>
    </dsp:sp>
    <dsp:sp modelId="{5BF63E20-7A50-4895-AE52-D21A44B03B59}">
      <dsp:nvSpPr>
        <dsp:cNvPr id="0" name=""/>
        <dsp:cNvSpPr/>
      </dsp:nvSpPr>
      <dsp:spPr>
        <a:xfrm>
          <a:off x="3700794" y="2482329"/>
          <a:ext cx="313422" cy="3666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904"/>
                <a:satOff val="3652"/>
                <a:lumOff val="-71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904"/>
                <a:satOff val="3652"/>
                <a:lumOff val="-71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904"/>
                <a:satOff val="3652"/>
                <a:lumOff val="-71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00794" y="2555658"/>
        <a:ext cx="219395" cy="219987"/>
      </dsp:txXfrm>
    </dsp:sp>
    <dsp:sp modelId="{50542BAD-54B8-4911-B590-1CF298837147}">
      <dsp:nvSpPr>
        <dsp:cNvPr id="0" name=""/>
        <dsp:cNvSpPr/>
      </dsp:nvSpPr>
      <dsp:spPr>
        <a:xfrm>
          <a:off x="4144317" y="1838811"/>
          <a:ext cx="1478410" cy="1653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7355"/>
                <a:satOff val="5479"/>
                <a:lumOff val="-10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7355"/>
                <a:satOff val="5479"/>
                <a:lumOff val="-10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7355"/>
                <a:satOff val="5479"/>
                <a:lumOff val="-10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>
              <a:latin typeface="標楷體" panose="03000509000000000000" pitchFamily="65" charset="-120"/>
              <a:ea typeface="標楷體" panose="03000509000000000000" pitchFamily="65" charset="-120"/>
            </a:rPr>
            <a:t>點擊</a:t>
          </a:r>
          <a:r>
            <a:rPr lang="en-US" altLang="zh-TW" sz="1600" kern="1200">
              <a:latin typeface="標楷體" panose="03000509000000000000" pitchFamily="65" charset="-120"/>
              <a:ea typeface="標楷體" panose="03000509000000000000" pitchFamily="65" charset="-120"/>
            </a:rPr>
            <a:t>Chatbot</a:t>
          </a:r>
          <a:r>
            <a:rPr lang="zh-TW" altLang="en-US" sz="1600" kern="1200">
              <a:latin typeface="標楷體" panose="03000509000000000000" pitchFamily="65" charset="-120"/>
              <a:ea typeface="標楷體" panose="03000509000000000000" pitchFamily="65" charset="-120"/>
            </a:rPr>
            <a:t>中左下方的</a:t>
          </a:r>
          <a:r>
            <a:rPr lang="en-US" altLang="zh-TW" sz="1600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『</a:t>
          </a:r>
          <a:r>
            <a:rPr lang="zh-TW" altLang="en-US" sz="1600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訊息查證</a:t>
          </a:r>
          <a:r>
            <a:rPr lang="en-US" altLang="zh-TW" sz="1600" i="0" kern="120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』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87618" y="1882112"/>
        <a:ext cx="1391808" cy="1567080"/>
      </dsp:txXfrm>
    </dsp:sp>
    <dsp:sp modelId="{98545795-B21D-4298-B338-69576B747381}">
      <dsp:nvSpPr>
        <dsp:cNvPr id="0" name=""/>
        <dsp:cNvSpPr/>
      </dsp:nvSpPr>
      <dsp:spPr>
        <a:xfrm>
          <a:off x="5770569" y="2482329"/>
          <a:ext cx="313422" cy="3666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807"/>
                <a:satOff val="7305"/>
                <a:lumOff val="-142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807"/>
                <a:satOff val="7305"/>
                <a:lumOff val="-142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807"/>
                <a:satOff val="7305"/>
                <a:lumOff val="-142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770569" y="2555658"/>
        <a:ext cx="219395" cy="219987"/>
      </dsp:txXfrm>
    </dsp:sp>
    <dsp:sp modelId="{AA5DAAC5-467A-4A7C-9A92-15E494131908}">
      <dsp:nvSpPr>
        <dsp:cNvPr id="0" name=""/>
        <dsp:cNvSpPr/>
      </dsp:nvSpPr>
      <dsp:spPr>
        <a:xfrm>
          <a:off x="6214092" y="1838811"/>
          <a:ext cx="1478410" cy="1653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6033"/>
                <a:satOff val="8218"/>
                <a:lumOff val="-16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033"/>
                <a:satOff val="8218"/>
                <a:lumOff val="-16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033"/>
                <a:satOff val="8218"/>
                <a:lumOff val="-16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如想關注最新話題或查看</a:t>
          </a:r>
          <a:r>
            <a:rPr lang="en-US" altLang="zh-TW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TOP10</a:t>
          </a: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熱門議題排行榜，點擊</a:t>
          </a:r>
          <a:r>
            <a:rPr lang="en-US" altLang="zh-TW" sz="1600" i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『</a:t>
          </a:r>
          <a:r>
            <a:rPr lang="zh-TW" altLang="en-US" sz="1600" i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即時議題看板</a:t>
          </a:r>
          <a:r>
            <a:rPr lang="en-US" altLang="zh-TW" sz="1600" i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』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257393" y="1882112"/>
        <a:ext cx="1391808" cy="1567080"/>
      </dsp:txXfrm>
    </dsp:sp>
    <dsp:sp modelId="{5F6E8511-6086-46D2-BDF3-68D0C4F06505}">
      <dsp:nvSpPr>
        <dsp:cNvPr id="0" name=""/>
        <dsp:cNvSpPr/>
      </dsp:nvSpPr>
      <dsp:spPr>
        <a:xfrm>
          <a:off x="7840343" y="2482329"/>
          <a:ext cx="313422" cy="3666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711"/>
                <a:satOff val="10957"/>
                <a:lumOff val="-2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4711"/>
                <a:satOff val="10957"/>
                <a:lumOff val="-2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4711"/>
                <a:satOff val="10957"/>
                <a:lumOff val="-2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840343" y="2555658"/>
        <a:ext cx="219395" cy="219987"/>
      </dsp:txXfrm>
    </dsp:sp>
    <dsp:sp modelId="{54934535-107F-499E-A10B-A44BD9E2B690}">
      <dsp:nvSpPr>
        <dsp:cNvPr id="0" name=""/>
        <dsp:cNvSpPr/>
      </dsp:nvSpPr>
      <dsp:spPr>
        <a:xfrm>
          <a:off x="8283866" y="1838811"/>
          <a:ext cx="1478410" cy="1653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711"/>
                <a:satOff val="10957"/>
                <a:lumOff val="-2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4711"/>
                <a:satOff val="10957"/>
                <a:lumOff val="-2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4711"/>
                <a:satOff val="10957"/>
                <a:lumOff val="-2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標楷體" panose="03000509000000000000" pitchFamily="65" charset="-120"/>
              <a:ea typeface="標楷體" panose="03000509000000000000" pitchFamily="65" charset="-120"/>
            </a:rPr>
            <a:t>如想查看最即時的查核文章，點擊最上方的</a:t>
          </a:r>
          <a:r>
            <a:rPr lang="en-US" altLang="zh-TW" sz="1600" i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『</a:t>
          </a:r>
          <a:r>
            <a:rPr lang="zh-TW" altLang="en-US" sz="1600" i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最新查核訊息</a:t>
          </a:r>
          <a:r>
            <a:rPr lang="en-US" altLang="zh-TW" sz="1600" i="0" kern="1200" dirty="0">
              <a:effectLst/>
              <a:latin typeface="標楷體" panose="03000509000000000000" pitchFamily="65" charset="-120"/>
              <a:ea typeface="標楷體" panose="03000509000000000000" pitchFamily="65" charset="-120"/>
            </a:rPr>
            <a:t>』</a:t>
          </a:r>
          <a:endParaRPr lang="zh-TW" altLang="en-US" sz="1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327167" y="1882112"/>
        <a:ext cx="1391808" cy="156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4DFA9-38CF-7D4C-9EB4-7A6A0A01A9C5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5D27-E275-914C-B9A8-807C55B0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CB90-614C-5144-87C1-67812BEDF5FB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7EC0-9BE3-5541-9D76-7DE32A6C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0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05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00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9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644683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3EB89E-1A68-46DA-8C9D-492FCFDAA4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5807" y="1"/>
            <a:ext cx="3560386" cy="6858000"/>
          </a:xfrm>
          <a:custGeom>
            <a:avLst/>
            <a:gdLst>
              <a:gd name="connsiteX0" fmla="*/ 0 w 3560386"/>
              <a:gd name="connsiteY0" fmla="*/ 0 h 6858000"/>
              <a:gd name="connsiteX1" fmla="*/ 3560386 w 3560386"/>
              <a:gd name="connsiteY1" fmla="*/ 0 h 6858000"/>
              <a:gd name="connsiteX2" fmla="*/ 3560386 w 3560386"/>
              <a:gd name="connsiteY2" fmla="*/ 6858000 h 6858000"/>
              <a:gd name="connsiteX3" fmla="*/ 0 w 35603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0386" h="6858000">
                <a:moveTo>
                  <a:pt x="0" y="0"/>
                </a:moveTo>
                <a:lnTo>
                  <a:pt x="3560386" y="0"/>
                </a:lnTo>
                <a:lnTo>
                  <a:pt x="35603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7485E16-04A1-4AF4-B5A8-4DA53B9BA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525486"/>
            <a:ext cx="4005942" cy="4332514"/>
          </a:xfrm>
          <a:custGeom>
            <a:avLst/>
            <a:gdLst>
              <a:gd name="connsiteX0" fmla="*/ 0 w 4005942"/>
              <a:gd name="connsiteY0" fmla="*/ 0 h 4332514"/>
              <a:gd name="connsiteX1" fmla="*/ 4005942 w 4005942"/>
              <a:gd name="connsiteY1" fmla="*/ 0 h 4332514"/>
              <a:gd name="connsiteX2" fmla="*/ 4005942 w 4005942"/>
              <a:gd name="connsiteY2" fmla="*/ 4332514 h 4332514"/>
              <a:gd name="connsiteX3" fmla="*/ 0 w 4005942"/>
              <a:gd name="connsiteY3" fmla="*/ 4332514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5942" h="4332514">
                <a:moveTo>
                  <a:pt x="0" y="0"/>
                </a:moveTo>
                <a:lnTo>
                  <a:pt x="4005942" y="0"/>
                </a:lnTo>
                <a:lnTo>
                  <a:pt x="4005942" y="4332514"/>
                </a:lnTo>
                <a:lnTo>
                  <a:pt x="0" y="433251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18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0B3408-3BE7-4A9B-93E4-4716EE31F8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0173" y="1070428"/>
            <a:ext cx="6415309" cy="4717143"/>
          </a:xfrm>
          <a:custGeom>
            <a:avLst/>
            <a:gdLst>
              <a:gd name="connsiteX0" fmla="*/ 0 w 6415309"/>
              <a:gd name="connsiteY0" fmla="*/ 0 h 4717143"/>
              <a:gd name="connsiteX1" fmla="*/ 6415309 w 6415309"/>
              <a:gd name="connsiteY1" fmla="*/ 0 h 4717143"/>
              <a:gd name="connsiteX2" fmla="*/ 6415309 w 6415309"/>
              <a:gd name="connsiteY2" fmla="*/ 4717143 h 4717143"/>
              <a:gd name="connsiteX3" fmla="*/ 0 w 6415309"/>
              <a:gd name="connsiteY3" fmla="*/ 4717143 h 47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5309" h="4717143">
                <a:moveTo>
                  <a:pt x="0" y="0"/>
                </a:moveTo>
                <a:lnTo>
                  <a:pt x="6415309" y="0"/>
                </a:lnTo>
                <a:lnTo>
                  <a:pt x="6415309" y="4717143"/>
                </a:lnTo>
                <a:lnTo>
                  <a:pt x="0" y="47171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0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924386-7FB7-4644-99F5-8657060650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91150" y="0"/>
            <a:ext cx="6800850" cy="6858000"/>
          </a:xfrm>
          <a:custGeom>
            <a:avLst/>
            <a:gdLst>
              <a:gd name="connsiteX0" fmla="*/ 0 w 6800850"/>
              <a:gd name="connsiteY0" fmla="*/ 0 h 6858000"/>
              <a:gd name="connsiteX1" fmla="*/ 6800850 w 6800850"/>
              <a:gd name="connsiteY1" fmla="*/ 0 h 6858000"/>
              <a:gd name="connsiteX2" fmla="*/ 6800850 w 6800850"/>
              <a:gd name="connsiteY2" fmla="*/ 6858000 h 6858000"/>
              <a:gd name="connsiteX3" fmla="*/ 0 w 6800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0850" h="6858000">
                <a:moveTo>
                  <a:pt x="0" y="0"/>
                </a:moveTo>
                <a:lnTo>
                  <a:pt x="6800850" y="0"/>
                </a:lnTo>
                <a:lnTo>
                  <a:pt x="68008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03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2C771-C8A2-4842-859F-53281950EA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95"/>
            <a:ext cx="6095998" cy="6857005"/>
          </a:xfrm>
          <a:custGeom>
            <a:avLst/>
            <a:gdLst>
              <a:gd name="connsiteX0" fmla="*/ 0 w 6095998"/>
              <a:gd name="connsiteY0" fmla="*/ 0 h 6857005"/>
              <a:gd name="connsiteX1" fmla="*/ 6095998 w 6095998"/>
              <a:gd name="connsiteY1" fmla="*/ 0 h 6857005"/>
              <a:gd name="connsiteX2" fmla="*/ 6095998 w 6095998"/>
              <a:gd name="connsiteY2" fmla="*/ 6857005 h 6857005"/>
              <a:gd name="connsiteX3" fmla="*/ 0 w 6095998"/>
              <a:gd name="connsiteY3" fmla="*/ 6857005 h 685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8" h="6857005">
                <a:moveTo>
                  <a:pt x="0" y="0"/>
                </a:moveTo>
                <a:lnTo>
                  <a:pt x="6095998" y="0"/>
                </a:lnTo>
                <a:lnTo>
                  <a:pt x="6095998" y="6857005"/>
                </a:lnTo>
                <a:lnTo>
                  <a:pt x="0" y="685700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36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708AE0-5C58-470C-983B-B2A04A8BED77}"/>
              </a:ext>
            </a:extLst>
          </p:cNvPr>
          <p:cNvSpPr/>
          <p:nvPr userDrawn="1"/>
        </p:nvSpPr>
        <p:spPr>
          <a:xfrm>
            <a:off x="1765300" y="2438400"/>
            <a:ext cx="4330700" cy="2806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8340000" algn="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1B1202-26AB-4996-902E-219E6EC91E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65300" y="2438400"/>
            <a:ext cx="4330700" cy="2806700"/>
          </a:xfrm>
          <a:custGeom>
            <a:avLst/>
            <a:gdLst>
              <a:gd name="connsiteX0" fmla="*/ 0 w 4330700"/>
              <a:gd name="connsiteY0" fmla="*/ 0 h 2806700"/>
              <a:gd name="connsiteX1" fmla="*/ 4330700 w 4330700"/>
              <a:gd name="connsiteY1" fmla="*/ 0 h 2806700"/>
              <a:gd name="connsiteX2" fmla="*/ 4330700 w 4330700"/>
              <a:gd name="connsiteY2" fmla="*/ 2806700 h 2806700"/>
              <a:gd name="connsiteX3" fmla="*/ 0 w 4330700"/>
              <a:gd name="connsiteY3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2806700">
                <a:moveTo>
                  <a:pt x="0" y="0"/>
                </a:moveTo>
                <a:lnTo>
                  <a:pt x="4330700" y="0"/>
                </a:lnTo>
                <a:lnTo>
                  <a:pt x="4330700" y="2806700"/>
                </a:lnTo>
                <a:lnTo>
                  <a:pt x="0" y="28067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89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53E41E-EED5-40D9-8DDB-999616A665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84800" cy="6858000"/>
          </a:xfrm>
          <a:custGeom>
            <a:avLst/>
            <a:gdLst>
              <a:gd name="connsiteX0" fmla="*/ 0 w 5384800"/>
              <a:gd name="connsiteY0" fmla="*/ 0 h 6858000"/>
              <a:gd name="connsiteX1" fmla="*/ 5384800 w 5384800"/>
              <a:gd name="connsiteY1" fmla="*/ 0 h 6858000"/>
              <a:gd name="connsiteX2" fmla="*/ 5384800 w 5384800"/>
              <a:gd name="connsiteY2" fmla="*/ 6858000 h 6858000"/>
              <a:gd name="connsiteX3" fmla="*/ 0 w 538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4800" h="6858000">
                <a:moveTo>
                  <a:pt x="0" y="0"/>
                </a:moveTo>
                <a:lnTo>
                  <a:pt x="5384800" y="0"/>
                </a:lnTo>
                <a:lnTo>
                  <a:pt x="5384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24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1EEBCA-908E-47D1-9206-7CD5E643E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0864" y="620027"/>
            <a:ext cx="1250272" cy="1250272"/>
          </a:xfrm>
          <a:custGeom>
            <a:avLst/>
            <a:gdLst>
              <a:gd name="connsiteX0" fmla="*/ 625136 w 1250272"/>
              <a:gd name="connsiteY0" fmla="*/ 0 h 1250272"/>
              <a:gd name="connsiteX1" fmla="*/ 1250272 w 1250272"/>
              <a:gd name="connsiteY1" fmla="*/ 625136 h 1250272"/>
              <a:gd name="connsiteX2" fmla="*/ 625136 w 1250272"/>
              <a:gd name="connsiteY2" fmla="*/ 1250272 h 1250272"/>
              <a:gd name="connsiteX3" fmla="*/ 0 w 1250272"/>
              <a:gd name="connsiteY3" fmla="*/ 625136 h 1250272"/>
              <a:gd name="connsiteX4" fmla="*/ 625136 w 1250272"/>
              <a:gd name="connsiteY4" fmla="*/ 0 h 125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272" h="1250272">
                <a:moveTo>
                  <a:pt x="625136" y="0"/>
                </a:moveTo>
                <a:cubicBezTo>
                  <a:pt x="970389" y="0"/>
                  <a:pt x="1250272" y="279883"/>
                  <a:pt x="1250272" y="625136"/>
                </a:cubicBezTo>
                <a:cubicBezTo>
                  <a:pt x="1250272" y="970389"/>
                  <a:pt x="970389" y="1250272"/>
                  <a:pt x="625136" y="1250272"/>
                </a:cubicBezTo>
                <a:cubicBezTo>
                  <a:pt x="279883" y="1250272"/>
                  <a:pt x="0" y="970389"/>
                  <a:pt x="0" y="625136"/>
                </a:cubicBezTo>
                <a:cubicBezTo>
                  <a:pt x="0" y="279883"/>
                  <a:pt x="279883" y="0"/>
                  <a:pt x="62513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57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20C70F-D31E-4114-A77F-A904BABAA0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8570" y="1552725"/>
            <a:ext cx="4034972" cy="4034972"/>
          </a:xfrm>
          <a:custGeom>
            <a:avLst/>
            <a:gdLst>
              <a:gd name="connsiteX0" fmla="*/ 0 w 4034972"/>
              <a:gd name="connsiteY0" fmla="*/ 0 h 4034972"/>
              <a:gd name="connsiteX1" fmla="*/ 4034972 w 4034972"/>
              <a:gd name="connsiteY1" fmla="*/ 0 h 4034972"/>
              <a:gd name="connsiteX2" fmla="*/ 4034972 w 4034972"/>
              <a:gd name="connsiteY2" fmla="*/ 4034972 h 4034972"/>
              <a:gd name="connsiteX3" fmla="*/ 0 w 4034972"/>
              <a:gd name="connsiteY3" fmla="*/ 4034972 h 403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4972" h="4034972">
                <a:moveTo>
                  <a:pt x="0" y="0"/>
                </a:moveTo>
                <a:lnTo>
                  <a:pt x="4034972" y="0"/>
                </a:lnTo>
                <a:lnTo>
                  <a:pt x="4034972" y="4034972"/>
                </a:lnTo>
                <a:lnTo>
                  <a:pt x="0" y="40349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7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2570896-4AA4-49EC-B9E6-76BA639177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0594" y="1645931"/>
            <a:ext cx="1587148" cy="3822326"/>
          </a:xfrm>
          <a:custGeom>
            <a:avLst/>
            <a:gdLst>
              <a:gd name="connsiteX0" fmla="*/ 0 w 1587148"/>
              <a:gd name="connsiteY0" fmla="*/ 0 h 3822326"/>
              <a:gd name="connsiteX1" fmla="*/ 1587148 w 1587148"/>
              <a:gd name="connsiteY1" fmla="*/ 0 h 3822326"/>
              <a:gd name="connsiteX2" fmla="*/ 1587148 w 1587148"/>
              <a:gd name="connsiteY2" fmla="*/ 3822326 h 3822326"/>
              <a:gd name="connsiteX3" fmla="*/ 0 w 1587148"/>
              <a:gd name="connsiteY3" fmla="*/ 3822326 h 382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148" h="3822326">
                <a:moveTo>
                  <a:pt x="0" y="0"/>
                </a:moveTo>
                <a:lnTo>
                  <a:pt x="1587148" y="0"/>
                </a:lnTo>
                <a:lnTo>
                  <a:pt x="1587148" y="3822326"/>
                </a:lnTo>
                <a:lnTo>
                  <a:pt x="0" y="382232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7A9B9E5-BBC8-456B-BAD6-CE9E9C31CA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3095" y="1886027"/>
            <a:ext cx="1587148" cy="3342135"/>
          </a:xfrm>
          <a:custGeom>
            <a:avLst/>
            <a:gdLst>
              <a:gd name="connsiteX0" fmla="*/ 0 w 1587148"/>
              <a:gd name="connsiteY0" fmla="*/ 0 h 3342135"/>
              <a:gd name="connsiteX1" fmla="*/ 1587148 w 1587148"/>
              <a:gd name="connsiteY1" fmla="*/ 0 h 3342135"/>
              <a:gd name="connsiteX2" fmla="*/ 1587148 w 1587148"/>
              <a:gd name="connsiteY2" fmla="*/ 3342135 h 3342135"/>
              <a:gd name="connsiteX3" fmla="*/ 0 w 1587148"/>
              <a:gd name="connsiteY3" fmla="*/ 3342135 h 3342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148" h="3342135">
                <a:moveTo>
                  <a:pt x="0" y="0"/>
                </a:moveTo>
                <a:lnTo>
                  <a:pt x="1587148" y="0"/>
                </a:lnTo>
                <a:lnTo>
                  <a:pt x="1587148" y="3342135"/>
                </a:lnTo>
                <a:lnTo>
                  <a:pt x="0" y="334213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F58A0B-9715-4407-B945-9F947AD26B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35595" y="2078104"/>
            <a:ext cx="1587148" cy="2957981"/>
          </a:xfrm>
          <a:custGeom>
            <a:avLst/>
            <a:gdLst>
              <a:gd name="connsiteX0" fmla="*/ 0 w 1587148"/>
              <a:gd name="connsiteY0" fmla="*/ 0 h 2957981"/>
              <a:gd name="connsiteX1" fmla="*/ 1587148 w 1587148"/>
              <a:gd name="connsiteY1" fmla="*/ 0 h 2957981"/>
              <a:gd name="connsiteX2" fmla="*/ 1587148 w 1587148"/>
              <a:gd name="connsiteY2" fmla="*/ 2957981 h 2957981"/>
              <a:gd name="connsiteX3" fmla="*/ 0 w 1587148"/>
              <a:gd name="connsiteY3" fmla="*/ 2957981 h 295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148" h="2957981">
                <a:moveTo>
                  <a:pt x="0" y="0"/>
                </a:moveTo>
                <a:lnTo>
                  <a:pt x="1587148" y="0"/>
                </a:lnTo>
                <a:lnTo>
                  <a:pt x="1587148" y="2957981"/>
                </a:lnTo>
                <a:lnTo>
                  <a:pt x="0" y="295798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33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699046-BB68-429E-9707-10C7469690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6685" y="1349829"/>
            <a:ext cx="1843315" cy="1843315"/>
          </a:xfrm>
          <a:custGeom>
            <a:avLst/>
            <a:gdLst>
              <a:gd name="connsiteX0" fmla="*/ 0 w 1843315"/>
              <a:gd name="connsiteY0" fmla="*/ 0 h 1843315"/>
              <a:gd name="connsiteX1" fmla="*/ 1843315 w 1843315"/>
              <a:gd name="connsiteY1" fmla="*/ 0 h 1843315"/>
              <a:gd name="connsiteX2" fmla="*/ 1843315 w 1843315"/>
              <a:gd name="connsiteY2" fmla="*/ 1843315 h 1843315"/>
              <a:gd name="connsiteX3" fmla="*/ 0 w 1843315"/>
              <a:gd name="connsiteY3" fmla="*/ 1843315 h 18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3315" h="1843315">
                <a:moveTo>
                  <a:pt x="0" y="0"/>
                </a:moveTo>
                <a:lnTo>
                  <a:pt x="1843315" y="0"/>
                </a:lnTo>
                <a:lnTo>
                  <a:pt x="1843315" y="1843315"/>
                </a:lnTo>
                <a:lnTo>
                  <a:pt x="0" y="184331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4489201-B0BA-45FC-90EC-AAF340E366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8000" y="3664856"/>
            <a:ext cx="1843315" cy="1843315"/>
          </a:xfrm>
          <a:custGeom>
            <a:avLst/>
            <a:gdLst>
              <a:gd name="connsiteX0" fmla="*/ 0 w 1843315"/>
              <a:gd name="connsiteY0" fmla="*/ 0 h 1843315"/>
              <a:gd name="connsiteX1" fmla="*/ 1843315 w 1843315"/>
              <a:gd name="connsiteY1" fmla="*/ 0 h 1843315"/>
              <a:gd name="connsiteX2" fmla="*/ 1843315 w 1843315"/>
              <a:gd name="connsiteY2" fmla="*/ 1843315 h 1843315"/>
              <a:gd name="connsiteX3" fmla="*/ 0 w 1843315"/>
              <a:gd name="connsiteY3" fmla="*/ 1843315 h 18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3315" h="1843315">
                <a:moveTo>
                  <a:pt x="0" y="0"/>
                </a:moveTo>
                <a:lnTo>
                  <a:pt x="1843315" y="0"/>
                </a:lnTo>
                <a:lnTo>
                  <a:pt x="1843315" y="1843315"/>
                </a:lnTo>
                <a:lnTo>
                  <a:pt x="0" y="184331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972C4B8-B9FC-4E3C-BFE9-F340DF43FF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6686" y="3664857"/>
            <a:ext cx="1843315" cy="1843315"/>
          </a:xfrm>
          <a:custGeom>
            <a:avLst/>
            <a:gdLst>
              <a:gd name="connsiteX0" fmla="*/ 0 w 1843315"/>
              <a:gd name="connsiteY0" fmla="*/ 0 h 1843315"/>
              <a:gd name="connsiteX1" fmla="*/ 1843315 w 1843315"/>
              <a:gd name="connsiteY1" fmla="*/ 0 h 1843315"/>
              <a:gd name="connsiteX2" fmla="*/ 1843315 w 1843315"/>
              <a:gd name="connsiteY2" fmla="*/ 1843315 h 1843315"/>
              <a:gd name="connsiteX3" fmla="*/ 0 w 1843315"/>
              <a:gd name="connsiteY3" fmla="*/ 1843315 h 18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3315" h="1843315">
                <a:moveTo>
                  <a:pt x="0" y="0"/>
                </a:moveTo>
                <a:lnTo>
                  <a:pt x="1843315" y="0"/>
                </a:lnTo>
                <a:lnTo>
                  <a:pt x="1843315" y="1843315"/>
                </a:lnTo>
                <a:lnTo>
                  <a:pt x="0" y="184331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7B158C2-E5BB-4520-8E3E-82126C08DD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97999" y="1349829"/>
            <a:ext cx="1843315" cy="1843315"/>
          </a:xfrm>
          <a:custGeom>
            <a:avLst/>
            <a:gdLst>
              <a:gd name="connsiteX0" fmla="*/ 0 w 1843315"/>
              <a:gd name="connsiteY0" fmla="*/ 0 h 1843315"/>
              <a:gd name="connsiteX1" fmla="*/ 1843315 w 1843315"/>
              <a:gd name="connsiteY1" fmla="*/ 0 h 1843315"/>
              <a:gd name="connsiteX2" fmla="*/ 1843315 w 1843315"/>
              <a:gd name="connsiteY2" fmla="*/ 1843315 h 1843315"/>
              <a:gd name="connsiteX3" fmla="*/ 0 w 1843315"/>
              <a:gd name="connsiteY3" fmla="*/ 1843315 h 18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3315" h="1843315">
                <a:moveTo>
                  <a:pt x="0" y="0"/>
                </a:moveTo>
                <a:lnTo>
                  <a:pt x="1843315" y="0"/>
                </a:lnTo>
                <a:lnTo>
                  <a:pt x="1843315" y="1843315"/>
                </a:lnTo>
                <a:lnTo>
                  <a:pt x="0" y="184331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84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050986-D597-4FB9-B1D3-9055CF207D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6801" y="1879600"/>
            <a:ext cx="5346700" cy="4978400"/>
          </a:xfrm>
          <a:custGeom>
            <a:avLst/>
            <a:gdLst>
              <a:gd name="connsiteX0" fmla="*/ 0 w 5346700"/>
              <a:gd name="connsiteY0" fmla="*/ 0 h 4978400"/>
              <a:gd name="connsiteX1" fmla="*/ 5346700 w 5346700"/>
              <a:gd name="connsiteY1" fmla="*/ 0 h 4978400"/>
              <a:gd name="connsiteX2" fmla="*/ 5346700 w 5346700"/>
              <a:gd name="connsiteY2" fmla="*/ 4978400 h 4978400"/>
              <a:gd name="connsiteX3" fmla="*/ 0 w 5346700"/>
              <a:gd name="connsiteY3" fmla="*/ 4978400 h 49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6700" h="4978400">
                <a:moveTo>
                  <a:pt x="0" y="0"/>
                </a:moveTo>
                <a:lnTo>
                  <a:pt x="5346700" y="0"/>
                </a:lnTo>
                <a:lnTo>
                  <a:pt x="5346700" y="4978400"/>
                </a:lnTo>
                <a:lnTo>
                  <a:pt x="0" y="497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80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732605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582CF87-7A41-4FB3-8CC7-E349541655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7314" y="819898"/>
            <a:ext cx="3425372" cy="2728685"/>
          </a:xfrm>
          <a:custGeom>
            <a:avLst/>
            <a:gdLst>
              <a:gd name="connsiteX0" fmla="*/ 0 w 3425372"/>
              <a:gd name="connsiteY0" fmla="*/ 0 h 2728685"/>
              <a:gd name="connsiteX1" fmla="*/ 3425372 w 3425372"/>
              <a:gd name="connsiteY1" fmla="*/ 0 h 2728685"/>
              <a:gd name="connsiteX2" fmla="*/ 3425372 w 3425372"/>
              <a:gd name="connsiteY2" fmla="*/ 2728685 h 2728685"/>
              <a:gd name="connsiteX3" fmla="*/ 0 w 3425372"/>
              <a:gd name="connsiteY3" fmla="*/ 2728685 h 272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2" h="2728685">
                <a:moveTo>
                  <a:pt x="0" y="0"/>
                </a:moveTo>
                <a:lnTo>
                  <a:pt x="3425372" y="0"/>
                </a:lnTo>
                <a:lnTo>
                  <a:pt x="3425372" y="2728685"/>
                </a:lnTo>
                <a:lnTo>
                  <a:pt x="0" y="272868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CD9A228-1B1E-4D18-BC13-48620C7777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83314" y="819898"/>
            <a:ext cx="3425372" cy="2728685"/>
          </a:xfrm>
          <a:custGeom>
            <a:avLst/>
            <a:gdLst>
              <a:gd name="connsiteX0" fmla="*/ 0 w 3425372"/>
              <a:gd name="connsiteY0" fmla="*/ 0 h 2728685"/>
              <a:gd name="connsiteX1" fmla="*/ 3425372 w 3425372"/>
              <a:gd name="connsiteY1" fmla="*/ 0 h 2728685"/>
              <a:gd name="connsiteX2" fmla="*/ 3425372 w 3425372"/>
              <a:gd name="connsiteY2" fmla="*/ 2728685 h 2728685"/>
              <a:gd name="connsiteX3" fmla="*/ 0 w 3425372"/>
              <a:gd name="connsiteY3" fmla="*/ 2728685 h 272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2" h="2728685">
                <a:moveTo>
                  <a:pt x="0" y="0"/>
                </a:moveTo>
                <a:lnTo>
                  <a:pt x="3425372" y="0"/>
                </a:lnTo>
                <a:lnTo>
                  <a:pt x="3425372" y="2728685"/>
                </a:lnTo>
                <a:lnTo>
                  <a:pt x="0" y="272868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9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6BE7F5B-D9DD-4061-98E5-0ED18E8E70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0692" y="662047"/>
            <a:ext cx="2376789" cy="2193425"/>
          </a:xfrm>
          <a:custGeom>
            <a:avLst/>
            <a:gdLst>
              <a:gd name="connsiteX0" fmla="*/ 0 w 2376789"/>
              <a:gd name="connsiteY0" fmla="*/ 0 h 2193425"/>
              <a:gd name="connsiteX1" fmla="*/ 2376789 w 2376789"/>
              <a:gd name="connsiteY1" fmla="*/ 0 h 2193425"/>
              <a:gd name="connsiteX2" fmla="*/ 2376789 w 2376789"/>
              <a:gd name="connsiteY2" fmla="*/ 2193425 h 2193425"/>
              <a:gd name="connsiteX3" fmla="*/ 0 w 2376789"/>
              <a:gd name="connsiteY3" fmla="*/ 2193425 h 219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789" h="2193425">
                <a:moveTo>
                  <a:pt x="0" y="0"/>
                </a:moveTo>
                <a:lnTo>
                  <a:pt x="2376789" y="0"/>
                </a:lnTo>
                <a:lnTo>
                  <a:pt x="2376789" y="2193425"/>
                </a:lnTo>
                <a:lnTo>
                  <a:pt x="0" y="21934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87D6FA-1F55-4F3C-A065-7B856AF50C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1232" y="662047"/>
            <a:ext cx="2376789" cy="2193425"/>
          </a:xfrm>
          <a:custGeom>
            <a:avLst/>
            <a:gdLst>
              <a:gd name="connsiteX0" fmla="*/ 0 w 2376789"/>
              <a:gd name="connsiteY0" fmla="*/ 0 h 2193425"/>
              <a:gd name="connsiteX1" fmla="*/ 2376789 w 2376789"/>
              <a:gd name="connsiteY1" fmla="*/ 0 h 2193425"/>
              <a:gd name="connsiteX2" fmla="*/ 2376789 w 2376789"/>
              <a:gd name="connsiteY2" fmla="*/ 2193425 h 2193425"/>
              <a:gd name="connsiteX3" fmla="*/ 0 w 2376789"/>
              <a:gd name="connsiteY3" fmla="*/ 2193425 h 219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789" h="2193425">
                <a:moveTo>
                  <a:pt x="0" y="0"/>
                </a:moveTo>
                <a:lnTo>
                  <a:pt x="2376789" y="0"/>
                </a:lnTo>
                <a:lnTo>
                  <a:pt x="2376789" y="2193425"/>
                </a:lnTo>
                <a:lnTo>
                  <a:pt x="0" y="21934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7740D0F-846A-47ED-A4E1-7F39CB20E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50692" y="3593933"/>
            <a:ext cx="2376789" cy="2193425"/>
          </a:xfrm>
          <a:custGeom>
            <a:avLst/>
            <a:gdLst>
              <a:gd name="connsiteX0" fmla="*/ 0 w 2376789"/>
              <a:gd name="connsiteY0" fmla="*/ 0 h 2193425"/>
              <a:gd name="connsiteX1" fmla="*/ 2376789 w 2376789"/>
              <a:gd name="connsiteY1" fmla="*/ 0 h 2193425"/>
              <a:gd name="connsiteX2" fmla="*/ 2376789 w 2376789"/>
              <a:gd name="connsiteY2" fmla="*/ 2193425 h 2193425"/>
              <a:gd name="connsiteX3" fmla="*/ 0 w 2376789"/>
              <a:gd name="connsiteY3" fmla="*/ 2193425 h 219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789" h="2193425">
                <a:moveTo>
                  <a:pt x="0" y="0"/>
                </a:moveTo>
                <a:lnTo>
                  <a:pt x="2376789" y="0"/>
                </a:lnTo>
                <a:lnTo>
                  <a:pt x="2376789" y="2193425"/>
                </a:lnTo>
                <a:lnTo>
                  <a:pt x="0" y="21934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2EDFFF-F2F5-4183-BE5E-1FD4432517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1232" y="3593933"/>
            <a:ext cx="2376789" cy="2193425"/>
          </a:xfrm>
          <a:custGeom>
            <a:avLst/>
            <a:gdLst>
              <a:gd name="connsiteX0" fmla="*/ 0 w 2376789"/>
              <a:gd name="connsiteY0" fmla="*/ 0 h 2193425"/>
              <a:gd name="connsiteX1" fmla="*/ 2376789 w 2376789"/>
              <a:gd name="connsiteY1" fmla="*/ 0 h 2193425"/>
              <a:gd name="connsiteX2" fmla="*/ 2376789 w 2376789"/>
              <a:gd name="connsiteY2" fmla="*/ 2193425 h 2193425"/>
              <a:gd name="connsiteX3" fmla="*/ 0 w 2376789"/>
              <a:gd name="connsiteY3" fmla="*/ 2193425 h 219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789" h="2193425">
                <a:moveTo>
                  <a:pt x="0" y="0"/>
                </a:moveTo>
                <a:lnTo>
                  <a:pt x="2376789" y="0"/>
                </a:lnTo>
                <a:lnTo>
                  <a:pt x="2376789" y="2193425"/>
                </a:lnTo>
                <a:lnTo>
                  <a:pt x="0" y="21934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54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4D0B52-374E-4AAB-B4E1-F4715D784B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114" y="656873"/>
            <a:ext cx="5065486" cy="5065486"/>
          </a:xfrm>
          <a:custGeom>
            <a:avLst/>
            <a:gdLst>
              <a:gd name="connsiteX0" fmla="*/ 0 w 5065486"/>
              <a:gd name="connsiteY0" fmla="*/ 0 h 5065486"/>
              <a:gd name="connsiteX1" fmla="*/ 4221221 w 5065486"/>
              <a:gd name="connsiteY1" fmla="*/ 0 h 5065486"/>
              <a:gd name="connsiteX2" fmla="*/ 5065486 w 5065486"/>
              <a:gd name="connsiteY2" fmla="*/ 844265 h 5065486"/>
              <a:gd name="connsiteX3" fmla="*/ 5065486 w 5065486"/>
              <a:gd name="connsiteY3" fmla="*/ 5065486 h 5065486"/>
              <a:gd name="connsiteX4" fmla="*/ 844265 w 5065486"/>
              <a:gd name="connsiteY4" fmla="*/ 5065486 h 5065486"/>
              <a:gd name="connsiteX5" fmla="*/ 0 w 5065486"/>
              <a:gd name="connsiteY5" fmla="*/ 4221221 h 506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5486" h="5065486">
                <a:moveTo>
                  <a:pt x="0" y="0"/>
                </a:moveTo>
                <a:lnTo>
                  <a:pt x="4221221" y="0"/>
                </a:lnTo>
                <a:lnTo>
                  <a:pt x="5065486" y="844265"/>
                </a:lnTo>
                <a:lnTo>
                  <a:pt x="5065486" y="5065486"/>
                </a:lnTo>
                <a:lnTo>
                  <a:pt x="844265" y="5065486"/>
                </a:lnTo>
                <a:lnTo>
                  <a:pt x="0" y="422122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173798-80DC-4745-BC8F-9859CF12B0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8400" y="656873"/>
            <a:ext cx="5065486" cy="5065486"/>
          </a:xfrm>
          <a:custGeom>
            <a:avLst/>
            <a:gdLst>
              <a:gd name="connsiteX0" fmla="*/ 0 w 5065486"/>
              <a:gd name="connsiteY0" fmla="*/ 0 h 5065486"/>
              <a:gd name="connsiteX1" fmla="*/ 4221221 w 5065486"/>
              <a:gd name="connsiteY1" fmla="*/ 0 h 5065486"/>
              <a:gd name="connsiteX2" fmla="*/ 5065486 w 5065486"/>
              <a:gd name="connsiteY2" fmla="*/ 844265 h 5065486"/>
              <a:gd name="connsiteX3" fmla="*/ 5065486 w 5065486"/>
              <a:gd name="connsiteY3" fmla="*/ 5065486 h 5065486"/>
              <a:gd name="connsiteX4" fmla="*/ 844265 w 5065486"/>
              <a:gd name="connsiteY4" fmla="*/ 5065486 h 5065486"/>
              <a:gd name="connsiteX5" fmla="*/ 0 w 5065486"/>
              <a:gd name="connsiteY5" fmla="*/ 4221221 h 506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5486" h="5065486">
                <a:moveTo>
                  <a:pt x="0" y="0"/>
                </a:moveTo>
                <a:lnTo>
                  <a:pt x="4221221" y="0"/>
                </a:lnTo>
                <a:lnTo>
                  <a:pt x="5065486" y="844265"/>
                </a:lnTo>
                <a:lnTo>
                  <a:pt x="5065486" y="5065486"/>
                </a:lnTo>
                <a:lnTo>
                  <a:pt x="844265" y="5065486"/>
                </a:lnTo>
                <a:lnTo>
                  <a:pt x="0" y="422122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86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EFE446-EA26-40BF-94E7-839A507309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9784" y="896257"/>
            <a:ext cx="5065486" cy="5065486"/>
          </a:xfrm>
          <a:custGeom>
            <a:avLst/>
            <a:gdLst>
              <a:gd name="connsiteX0" fmla="*/ 0 w 5065486"/>
              <a:gd name="connsiteY0" fmla="*/ 0 h 5065486"/>
              <a:gd name="connsiteX1" fmla="*/ 4221221 w 5065486"/>
              <a:gd name="connsiteY1" fmla="*/ 0 h 5065486"/>
              <a:gd name="connsiteX2" fmla="*/ 5065486 w 5065486"/>
              <a:gd name="connsiteY2" fmla="*/ 844265 h 5065486"/>
              <a:gd name="connsiteX3" fmla="*/ 5065486 w 5065486"/>
              <a:gd name="connsiteY3" fmla="*/ 5065486 h 5065486"/>
              <a:gd name="connsiteX4" fmla="*/ 844265 w 5065486"/>
              <a:gd name="connsiteY4" fmla="*/ 5065486 h 5065486"/>
              <a:gd name="connsiteX5" fmla="*/ 0 w 5065486"/>
              <a:gd name="connsiteY5" fmla="*/ 4221221 h 506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5486" h="5065486">
                <a:moveTo>
                  <a:pt x="0" y="0"/>
                </a:moveTo>
                <a:lnTo>
                  <a:pt x="4221221" y="0"/>
                </a:lnTo>
                <a:lnTo>
                  <a:pt x="5065486" y="844265"/>
                </a:lnTo>
                <a:lnTo>
                  <a:pt x="5065486" y="5065486"/>
                </a:lnTo>
                <a:lnTo>
                  <a:pt x="844265" y="5065486"/>
                </a:lnTo>
                <a:lnTo>
                  <a:pt x="0" y="422122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25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655DE0B-3119-413E-BCBB-0B85CD2329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99652" cy="6858000"/>
          </a:xfrm>
          <a:custGeom>
            <a:avLst/>
            <a:gdLst>
              <a:gd name="connsiteX0" fmla="*/ 0 w 4699652"/>
              <a:gd name="connsiteY0" fmla="*/ 0 h 6858000"/>
              <a:gd name="connsiteX1" fmla="*/ 4699652 w 4699652"/>
              <a:gd name="connsiteY1" fmla="*/ 0 h 6858000"/>
              <a:gd name="connsiteX2" fmla="*/ 4699652 w 4699652"/>
              <a:gd name="connsiteY2" fmla="*/ 6858000 h 6858000"/>
              <a:gd name="connsiteX3" fmla="*/ 0 w 46996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652" h="6858000">
                <a:moveTo>
                  <a:pt x="0" y="0"/>
                </a:moveTo>
                <a:lnTo>
                  <a:pt x="4699652" y="0"/>
                </a:lnTo>
                <a:lnTo>
                  <a:pt x="469965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97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C1AE8D-BE79-45A6-B8D1-A15A3820CA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4224" y="1"/>
            <a:ext cx="4131291" cy="6858001"/>
          </a:xfrm>
          <a:custGeom>
            <a:avLst/>
            <a:gdLst>
              <a:gd name="connsiteX0" fmla="*/ 0 w 4131291"/>
              <a:gd name="connsiteY0" fmla="*/ 5696590 h 6858001"/>
              <a:gd name="connsiteX1" fmla="*/ 1283359 w 4131291"/>
              <a:gd name="connsiteY1" fmla="*/ 5696590 h 6858001"/>
              <a:gd name="connsiteX2" fmla="*/ 1283359 w 4131291"/>
              <a:gd name="connsiteY2" fmla="*/ 6858001 h 6858001"/>
              <a:gd name="connsiteX3" fmla="*/ 0 w 4131291"/>
              <a:gd name="connsiteY3" fmla="*/ 6858001 h 6858001"/>
              <a:gd name="connsiteX4" fmla="*/ 1423966 w 4131291"/>
              <a:gd name="connsiteY4" fmla="*/ 3388817 h 6858001"/>
              <a:gd name="connsiteX5" fmla="*/ 2707325 w 4131291"/>
              <a:gd name="connsiteY5" fmla="*/ 3388817 h 6858001"/>
              <a:gd name="connsiteX6" fmla="*/ 2707325 w 4131291"/>
              <a:gd name="connsiteY6" fmla="*/ 6858000 h 6858001"/>
              <a:gd name="connsiteX7" fmla="*/ 1423966 w 4131291"/>
              <a:gd name="connsiteY7" fmla="*/ 6858000 h 6858001"/>
              <a:gd name="connsiteX8" fmla="*/ 1423966 w 4131291"/>
              <a:gd name="connsiteY8" fmla="*/ 1 h 6858001"/>
              <a:gd name="connsiteX9" fmla="*/ 2707325 w 4131291"/>
              <a:gd name="connsiteY9" fmla="*/ 1 h 6858001"/>
              <a:gd name="connsiteX10" fmla="*/ 2707325 w 4131291"/>
              <a:gd name="connsiteY10" fmla="*/ 3135087 h 6858001"/>
              <a:gd name="connsiteX11" fmla="*/ 1423966 w 4131291"/>
              <a:gd name="connsiteY11" fmla="*/ 3135087 h 6858001"/>
              <a:gd name="connsiteX12" fmla="*/ 1 w 4131291"/>
              <a:gd name="connsiteY12" fmla="*/ 1 h 6858001"/>
              <a:gd name="connsiteX13" fmla="*/ 1283360 w 4131291"/>
              <a:gd name="connsiteY13" fmla="*/ 1 h 6858001"/>
              <a:gd name="connsiteX14" fmla="*/ 1283360 w 4131291"/>
              <a:gd name="connsiteY14" fmla="*/ 5471887 h 6858001"/>
              <a:gd name="connsiteX15" fmla="*/ 1 w 4131291"/>
              <a:gd name="connsiteY15" fmla="*/ 5471887 h 6858001"/>
              <a:gd name="connsiteX16" fmla="*/ 2847932 w 4131291"/>
              <a:gd name="connsiteY16" fmla="*/ 0 h 6858001"/>
              <a:gd name="connsiteX17" fmla="*/ 4131291 w 4131291"/>
              <a:gd name="connsiteY17" fmla="*/ 0 h 6858001"/>
              <a:gd name="connsiteX18" fmla="*/ 4131291 w 4131291"/>
              <a:gd name="connsiteY18" fmla="*/ 6857999 h 6858001"/>
              <a:gd name="connsiteX19" fmla="*/ 2847932 w 4131291"/>
              <a:gd name="connsiteY19" fmla="*/ 685799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31291" h="6858001">
                <a:moveTo>
                  <a:pt x="0" y="5696590"/>
                </a:moveTo>
                <a:lnTo>
                  <a:pt x="1283359" y="5696590"/>
                </a:lnTo>
                <a:lnTo>
                  <a:pt x="1283359" y="6858001"/>
                </a:lnTo>
                <a:lnTo>
                  <a:pt x="0" y="6858001"/>
                </a:lnTo>
                <a:close/>
                <a:moveTo>
                  <a:pt x="1423966" y="3388817"/>
                </a:moveTo>
                <a:lnTo>
                  <a:pt x="2707325" y="3388817"/>
                </a:lnTo>
                <a:lnTo>
                  <a:pt x="2707325" y="6858000"/>
                </a:lnTo>
                <a:lnTo>
                  <a:pt x="1423966" y="6858000"/>
                </a:lnTo>
                <a:close/>
                <a:moveTo>
                  <a:pt x="1423966" y="1"/>
                </a:moveTo>
                <a:lnTo>
                  <a:pt x="2707325" y="1"/>
                </a:lnTo>
                <a:lnTo>
                  <a:pt x="2707325" y="3135087"/>
                </a:lnTo>
                <a:lnTo>
                  <a:pt x="1423966" y="3135087"/>
                </a:lnTo>
                <a:close/>
                <a:moveTo>
                  <a:pt x="1" y="1"/>
                </a:moveTo>
                <a:lnTo>
                  <a:pt x="1283360" y="1"/>
                </a:lnTo>
                <a:lnTo>
                  <a:pt x="1283360" y="5471887"/>
                </a:lnTo>
                <a:lnTo>
                  <a:pt x="1" y="5471887"/>
                </a:lnTo>
                <a:close/>
                <a:moveTo>
                  <a:pt x="2847932" y="0"/>
                </a:moveTo>
                <a:lnTo>
                  <a:pt x="4131291" y="0"/>
                </a:lnTo>
                <a:lnTo>
                  <a:pt x="4131291" y="6857999"/>
                </a:lnTo>
                <a:lnTo>
                  <a:pt x="2847932" y="68579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00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FD0103-0D00-4553-8234-220ECBCF62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5001" y="2108201"/>
            <a:ext cx="2641599" cy="2641599"/>
          </a:xfrm>
          <a:custGeom>
            <a:avLst/>
            <a:gdLst>
              <a:gd name="connsiteX0" fmla="*/ 440275 w 2641599"/>
              <a:gd name="connsiteY0" fmla="*/ 0 h 2641599"/>
              <a:gd name="connsiteX1" fmla="*/ 2641599 w 2641599"/>
              <a:gd name="connsiteY1" fmla="*/ 0 h 2641599"/>
              <a:gd name="connsiteX2" fmla="*/ 2641599 w 2641599"/>
              <a:gd name="connsiteY2" fmla="*/ 2201324 h 2641599"/>
              <a:gd name="connsiteX3" fmla="*/ 2201324 w 2641599"/>
              <a:gd name="connsiteY3" fmla="*/ 2641599 h 2641599"/>
              <a:gd name="connsiteX4" fmla="*/ 0 w 2641599"/>
              <a:gd name="connsiteY4" fmla="*/ 2641599 h 2641599"/>
              <a:gd name="connsiteX5" fmla="*/ 0 w 2641599"/>
              <a:gd name="connsiteY5" fmla="*/ 440275 h 2641599"/>
              <a:gd name="connsiteX6" fmla="*/ 440275 w 2641599"/>
              <a:gd name="connsiteY6" fmla="*/ 0 h 264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1599" h="2641599">
                <a:moveTo>
                  <a:pt x="440275" y="0"/>
                </a:moveTo>
                <a:lnTo>
                  <a:pt x="2641599" y="0"/>
                </a:lnTo>
                <a:lnTo>
                  <a:pt x="2641599" y="2201324"/>
                </a:lnTo>
                <a:cubicBezTo>
                  <a:pt x="2641599" y="2444481"/>
                  <a:pt x="2444481" y="2641599"/>
                  <a:pt x="2201324" y="2641599"/>
                </a:cubicBezTo>
                <a:lnTo>
                  <a:pt x="0" y="2641599"/>
                </a:lnTo>
                <a:lnTo>
                  <a:pt x="0" y="440275"/>
                </a:lnTo>
                <a:cubicBezTo>
                  <a:pt x="0" y="197118"/>
                  <a:pt x="197118" y="0"/>
                  <a:pt x="4402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8965F1-5BF9-4746-84A0-C15895120C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6658" y="2108201"/>
            <a:ext cx="2641599" cy="2641599"/>
          </a:xfrm>
          <a:custGeom>
            <a:avLst/>
            <a:gdLst>
              <a:gd name="connsiteX0" fmla="*/ 440275 w 2641599"/>
              <a:gd name="connsiteY0" fmla="*/ 0 h 2641599"/>
              <a:gd name="connsiteX1" fmla="*/ 2641599 w 2641599"/>
              <a:gd name="connsiteY1" fmla="*/ 0 h 2641599"/>
              <a:gd name="connsiteX2" fmla="*/ 2641599 w 2641599"/>
              <a:gd name="connsiteY2" fmla="*/ 2201324 h 2641599"/>
              <a:gd name="connsiteX3" fmla="*/ 2201324 w 2641599"/>
              <a:gd name="connsiteY3" fmla="*/ 2641599 h 2641599"/>
              <a:gd name="connsiteX4" fmla="*/ 0 w 2641599"/>
              <a:gd name="connsiteY4" fmla="*/ 2641599 h 2641599"/>
              <a:gd name="connsiteX5" fmla="*/ 0 w 2641599"/>
              <a:gd name="connsiteY5" fmla="*/ 440275 h 2641599"/>
              <a:gd name="connsiteX6" fmla="*/ 440275 w 2641599"/>
              <a:gd name="connsiteY6" fmla="*/ 0 h 264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1599" h="2641599">
                <a:moveTo>
                  <a:pt x="440275" y="0"/>
                </a:moveTo>
                <a:lnTo>
                  <a:pt x="2641599" y="0"/>
                </a:lnTo>
                <a:lnTo>
                  <a:pt x="2641599" y="2201324"/>
                </a:lnTo>
                <a:cubicBezTo>
                  <a:pt x="2641599" y="2444481"/>
                  <a:pt x="2444481" y="2641599"/>
                  <a:pt x="2201324" y="2641599"/>
                </a:cubicBezTo>
                <a:lnTo>
                  <a:pt x="0" y="2641599"/>
                </a:lnTo>
                <a:lnTo>
                  <a:pt x="0" y="440275"/>
                </a:lnTo>
                <a:cubicBezTo>
                  <a:pt x="0" y="197118"/>
                  <a:pt x="197118" y="0"/>
                  <a:pt x="44027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28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DDB660-AD17-4EA5-B280-3F3F5F1093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2285" y="843651"/>
            <a:ext cx="3207430" cy="5170697"/>
          </a:xfrm>
          <a:custGeom>
            <a:avLst/>
            <a:gdLst>
              <a:gd name="connsiteX0" fmla="*/ 2853783 w 3207430"/>
              <a:gd name="connsiteY0" fmla="*/ 0 h 5170697"/>
              <a:gd name="connsiteX1" fmla="*/ 2886072 w 3207430"/>
              <a:gd name="connsiteY1" fmla="*/ 0 h 5170697"/>
              <a:gd name="connsiteX2" fmla="*/ 2886072 w 3207430"/>
              <a:gd name="connsiteY2" fmla="*/ 1717416 h 5170697"/>
              <a:gd name="connsiteX3" fmla="*/ 2853783 w 3207430"/>
              <a:gd name="connsiteY3" fmla="*/ 1717416 h 5170697"/>
              <a:gd name="connsiteX4" fmla="*/ 1603715 w 3207430"/>
              <a:gd name="connsiteY4" fmla="*/ 213716 h 5170697"/>
              <a:gd name="connsiteX5" fmla="*/ 956386 w 3207430"/>
              <a:gd name="connsiteY5" fmla="*/ 908678 h 5170697"/>
              <a:gd name="connsiteX6" fmla="*/ 3207430 w 3207430"/>
              <a:gd name="connsiteY6" fmla="*/ 3568596 h 5170697"/>
              <a:gd name="connsiteX7" fmla="*/ 1477632 w 3207430"/>
              <a:gd name="connsiteY7" fmla="*/ 4990807 h 5170697"/>
              <a:gd name="connsiteX8" fmla="*/ 601201 w 3207430"/>
              <a:gd name="connsiteY8" fmla="*/ 4864730 h 5170697"/>
              <a:gd name="connsiteX9" fmla="*/ 33827 w 3207430"/>
              <a:gd name="connsiteY9" fmla="*/ 5170697 h 5170697"/>
              <a:gd name="connsiteX10" fmla="*/ 0 w 3207430"/>
              <a:gd name="connsiteY10" fmla="*/ 5170697 h 5170697"/>
              <a:gd name="connsiteX11" fmla="*/ 0 w 3207430"/>
              <a:gd name="connsiteY11" fmla="*/ 3454819 h 5170697"/>
              <a:gd name="connsiteX12" fmla="*/ 33827 w 3207430"/>
              <a:gd name="connsiteY12" fmla="*/ 3454819 h 5170697"/>
              <a:gd name="connsiteX13" fmla="*/ 1457643 w 3207430"/>
              <a:gd name="connsiteY13" fmla="*/ 4956981 h 5170697"/>
              <a:gd name="connsiteX14" fmla="*/ 2238743 w 3207430"/>
              <a:gd name="connsiteY14" fmla="*/ 4262020 h 5170697"/>
              <a:gd name="connsiteX15" fmla="*/ 33827 w 3207430"/>
              <a:gd name="connsiteY15" fmla="*/ 1517538 h 5170697"/>
              <a:gd name="connsiteX16" fmla="*/ 1589877 w 3207430"/>
              <a:gd name="connsiteY16" fmla="*/ 181428 h 5170697"/>
              <a:gd name="connsiteX17" fmla="*/ 2478609 w 3207430"/>
              <a:gd name="connsiteY17" fmla="*/ 375156 h 5170697"/>
              <a:gd name="connsiteX18" fmla="*/ 2853783 w 3207430"/>
              <a:gd name="connsiteY18" fmla="*/ 0 h 517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07430" h="5170697">
                <a:moveTo>
                  <a:pt x="2853783" y="0"/>
                </a:moveTo>
                <a:cubicBezTo>
                  <a:pt x="2886072" y="0"/>
                  <a:pt x="2886072" y="0"/>
                  <a:pt x="2886072" y="0"/>
                </a:cubicBezTo>
                <a:cubicBezTo>
                  <a:pt x="2886072" y="1717416"/>
                  <a:pt x="2886072" y="1717416"/>
                  <a:pt x="2886072" y="1717416"/>
                </a:cubicBezTo>
                <a:cubicBezTo>
                  <a:pt x="2853783" y="1717416"/>
                  <a:pt x="2853783" y="1717416"/>
                  <a:pt x="2853783" y="1717416"/>
                </a:cubicBezTo>
                <a:cubicBezTo>
                  <a:pt x="2853783" y="908678"/>
                  <a:pt x="2398653" y="213716"/>
                  <a:pt x="1603715" y="213716"/>
                </a:cubicBezTo>
                <a:cubicBezTo>
                  <a:pt x="1170112" y="213716"/>
                  <a:pt x="956386" y="568884"/>
                  <a:pt x="956386" y="908678"/>
                </a:cubicBezTo>
                <a:cubicBezTo>
                  <a:pt x="956386" y="1997245"/>
                  <a:pt x="3207430" y="2091034"/>
                  <a:pt x="3207430" y="3568596"/>
                </a:cubicBezTo>
                <a:cubicBezTo>
                  <a:pt x="3207430" y="4375797"/>
                  <a:pt x="2592391" y="4990807"/>
                  <a:pt x="1477632" y="4990807"/>
                </a:cubicBezTo>
                <a:cubicBezTo>
                  <a:pt x="1110146" y="4990807"/>
                  <a:pt x="842604" y="4924693"/>
                  <a:pt x="601201" y="4864730"/>
                </a:cubicBezTo>
                <a:cubicBezTo>
                  <a:pt x="375174" y="4803229"/>
                  <a:pt x="33827" y="4717127"/>
                  <a:pt x="33827" y="5170697"/>
                </a:cubicBezTo>
                <a:cubicBezTo>
                  <a:pt x="0" y="5170697"/>
                  <a:pt x="0" y="5170697"/>
                  <a:pt x="0" y="5170697"/>
                </a:cubicBezTo>
                <a:cubicBezTo>
                  <a:pt x="0" y="3454819"/>
                  <a:pt x="0" y="3454819"/>
                  <a:pt x="0" y="3454819"/>
                </a:cubicBezTo>
                <a:cubicBezTo>
                  <a:pt x="33827" y="3454819"/>
                  <a:pt x="33827" y="3454819"/>
                  <a:pt x="33827" y="3454819"/>
                </a:cubicBezTo>
                <a:cubicBezTo>
                  <a:pt x="33827" y="3842275"/>
                  <a:pt x="407464" y="4956981"/>
                  <a:pt x="1457643" y="4956981"/>
                </a:cubicBezTo>
                <a:cubicBezTo>
                  <a:pt x="2045006" y="4956981"/>
                  <a:pt x="2238743" y="4569525"/>
                  <a:pt x="2238743" y="4262020"/>
                </a:cubicBezTo>
                <a:cubicBezTo>
                  <a:pt x="2238743" y="2999712"/>
                  <a:pt x="33827" y="3079663"/>
                  <a:pt x="33827" y="1517538"/>
                </a:cubicBezTo>
                <a:cubicBezTo>
                  <a:pt x="33827" y="721099"/>
                  <a:pt x="682694" y="181428"/>
                  <a:pt x="1589877" y="181428"/>
                </a:cubicBezTo>
                <a:cubicBezTo>
                  <a:pt x="1965051" y="181428"/>
                  <a:pt x="2184927" y="293667"/>
                  <a:pt x="2478609" y="375156"/>
                </a:cubicBezTo>
                <a:cubicBezTo>
                  <a:pt x="2720011" y="441270"/>
                  <a:pt x="2853783" y="375156"/>
                  <a:pt x="285378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2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9C79570-0648-4A0D-BAB9-4A7189E505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2800" y="0"/>
            <a:ext cx="8839200" cy="6858000"/>
          </a:xfrm>
          <a:custGeom>
            <a:avLst/>
            <a:gdLst>
              <a:gd name="connsiteX0" fmla="*/ 0 w 8839200"/>
              <a:gd name="connsiteY0" fmla="*/ 0 h 6858000"/>
              <a:gd name="connsiteX1" fmla="*/ 8839200 w 8839200"/>
              <a:gd name="connsiteY1" fmla="*/ 0 h 6858000"/>
              <a:gd name="connsiteX2" fmla="*/ 8839200 w 8839200"/>
              <a:gd name="connsiteY2" fmla="*/ 6858000 h 6858000"/>
              <a:gd name="connsiteX3" fmla="*/ 0 w 88392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9200" h="6858000">
                <a:moveTo>
                  <a:pt x="0" y="0"/>
                </a:moveTo>
                <a:lnTo>
                  <a:pt x="8839200" y="0"/>
                </a:lnTo>
                <a:lnTo>
                  <a:pt x="8839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37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FF45F89-AB9B-4D7E-861C-4C49FA02CA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93986" y="2128838"/>
            <a:ext cx="4747088" cy="3212419"/>
          </a:xfrm>
          <a:custGeom>
            <a:avLst/>
            <a:gdLst>
              <a:gd name="connsiteX0" fmla="*/ 0 w 4747088"/>
              <a:gd name="connsiteY0" fmla="*/ 0 h 3212419"/>
              <a:gd name="connsiteX1" fmla="*/ 1444812 w 4747088"/>
              <a:gd name="connsiteY1" fmla="*/ 0 h 3212419"/>
              <a:gd name="connsiteX2" fmla="*/ 1444812 w 4747088"/>
              <a:gd name="connsiteY2" fmla="*/ 23233 h 3212419"/>
              <a:gd name="connsiteX3" fmla="*/ 1274896 w 4747088"/>
              <a:gd name="connsiteY3" fmla="*/ 394952 h 3212419"/>
              <a:gd name="connsiteX4" fmla="*/ 1917621 w 4747088"/>
              <a:gd name="connsiteY4" fmla="*/ 2189134 h 3212419"/>
              <a:gd name="connsiteX5" fmla="*/ 2632112 w 4747088"/>
              <a:gd name="connsiteY5" fmla="*/ 0 h 3212419"/>
              <a:gd name="connsiteX6" fmla="*/ 2747148 w 4747088"/>
              <a:gd name="connsiteY6" fmla="*/ 0 h 3212419"/>
              <a:gd name="connsiteX7" fmla="*/ 3564010 w 4747088"/>
              <a:gd name="connsiteY7" fmla="*/ 2267279 h 3212419"/>
              <a:gd name="connsiteX8" fmla="*/ 4022044 w 4747088"/>
              <a:gd name="connsiteY8" fmla="*/ 812081 h 3212419"/>
              <a:gd name="connsiteX9" fmla="*/ 3769809 w 4747088"/>
              <a:gd name="connsiteY9" fmla="*/ 23233 h 3212419"/>
              <a:gd name="connsiteX10" fmla="*/ 3769809 w 4747088"/>
              <a:gd name="connsiteY10" fmla="*/ 0 h 3212419"/>
              <a:gd name="connsiteX11" fmla="*/ 4747088 w 4747088"/>
              <a:gd name="connsiteY11" fmla="*/ 0 h 3212419"/>
              <a:gd name="connsiteX12" fmla="*/ 4747088 w 4747088"/>
              <a:gd name="connsiteY12" fmla="*/ 23233 h 3212419"/>
              <a:gd name="connsiteX13" fmla="*/ 4082200 w 4747088"/>
              <a:gd name="connsiteY13" fmla="*/ 733935 h 3212419"/>
              <a:gd name="connsiteX14" fmla="*/ 3279058 w 4747088"/>
              <a:gd name="connsiteY14" fmla="*/ 3212419 h 3212419"/>
              <a:gd name="connsiteX15" fmla="*/ 3178797 w 4747088"/>
              <a:gd name="connsiteY15" fmla="*/ 3212419 h 3212419"/>
              <a:gd name="connsiteX16" fmla="*/ 2330274 w 4747088"/>
              <a:gd name="connsiteY16" fmla="*/ 995829 h 3212419"/>
              <a:gd name="connsiteX17" fmla="*/ 1601008 w 4747088"/>
              <a:gd name="connsiteY17" fmla="*/ 3212419 h 3212419"/>
              <a:gd name="connsiteX18" fmla="*/ 1499692 w 4747088"/>
              <a:gd name="connsiteY18" fmla="*/ 3212419 h 3212419"/>
              <a:gd name="connsiteX19" fmla="*/ 537187 w 4747088"/>
              <a:gd name="connsiteY19" fmla="*/ 637837 h 3212419"/>
              <a:gd name="connsiteX20" fmla="*/ 0 w 4747088"/>
              <a:gd name="connsiteY20" fmla="*/ 23233 h 3212419"/>
              <a:gd name="connsiteX21" fmla="*/ 0 w 4747088"/>
              <a:gd name="connsiteY21" fmla="*/ 0 h 321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47088" h="3212419">
                <a:moveTo>
                  <a:pt x="0" y="0"/>
                </a:moveTo>
                <a:cubicBezTo>
                  <a:pt x="1444812" y="0"/>
                  <a:pt x="1444812" y="0"/>
                  <a:pt x="1444812" y="0"/>
                </a:cubicBezTo>
                <a:cubicBezTo>
                  <a:pt x="1444812" y="23233"/>
                  <a:pt x="1444812" y="23233"/>
                  <a:pt x="1444812" y="23233"/>
                </a:cubicBezTo>
                <a:cubicBezTo>
                  <a:pt x="1237958" y="23233"/>
                  <a:pt x="1169358" y="119331"/>
                  <a:pt x="1274896" y="394952"/>
                </a:cubicBezTo>
                <a:cubicBezTo>
                  <a:pt x="1403652" y="729711"/>
                  <a:pt x="1847966" y="2001162"/>
                  <a:pt x="1917621" y="2189134"/>
                </a:cubicBezTo>
                <a:cubicBezTo>
                  <a:pt x="2632112" y="0"/>
                  <a:pt x="2632112" y="0"/>
                  <a:pt x="2632112" y="0"/>
                </a:cubicBezTo>
                <a:cubicBezTo>
                  <a:pt x="2747148" y="0"/>
                  <a:pt x="2747148" y="0"/>
                  <a:pt x="2747148" y="0"/>
                </a:cubicBezTo>
                <a:cubicBezTo>
                  <a:pt x="3564010" y="2267279"/>
                  <a:pt x="3564010" y="2267279"/>
                  <a:pt x="3564010" y="2267279"/>
                </a:cubicBezTo>
                <a:cubicBezTo>
                  <a:pt x="3765587" y="1643170"/>
                  <a:pt x="3998825" y="917683"/>
                  <a:pt x="4022044" y="812081"/>
                </a:cubicBezTo>
                <a:cubicBezTo>
                  <a:pt x="4104363" y="463594"/>
                  <a:pt x="4076923" y="23233"/>
                  <a:pt x="3769809" y="23233"/>
                </a:cubicBezTo>
                <a:cubicBezTo>
                  <a:pt x="3769809" y="0"/>
                  <a:pt x="3769809" y="0"/>
                  <a:pt x="3769809" y="0"/>
                </a:cubicBezTo>
                <a:lnTo>
                  <a:pt x="4747088" y="0"/>
                </a:lnTo>
                <a:cubicBezTo>
                  <a:pt x="4747088" y="23233"/>
                  <a:pt x="4747088" y="23233"/>
                  <a:pt x="4747088" y="23233"/>
                </a:cubicBezTo>
                <a:cubicBezTo>
                  <a:pt x="4452638" y="72866"/>
                  <a:pt x="4209901" y="321031"/>
                  <a:pt x="4082200" y="733935"/>
                </a:cubicBezTo>
                <a:cubicBezTo>
                  <a:pt x="3949222" y="1156344"/>
                  <a:pt x="3279058" y="3212419"/>
                  <a:pt x="3279058" y="3212419"/>
                </a:cubicBezTo>
                <a:cubicBezTo>
                  <a:pt x="3178797" y="3212419"/>
                  <a:pt x="3178797" y="3212419"/>
                  <a:pt x="3178797" y="3212419"/>
                </a:cubicBezTo>
                <a:cubicBezTo>
                  <a:pt x="2330274" y="995829"/>
                  <a:pt x="2330274" y="995829"/>
                  <a:pt x="2330274" y="995829"/>
                </a:cubicBezTo>
                <a:cubicBezTo>
                  <a:pt x="1601008" y="3212419"/>
                  <a:pt x="1601008" y="3212419"/>
                  <a:pt x="1601008" y="3212419"/>
                </a:cubicBezTo>
                <a:cubicBezTo>
                  <a:pt x="1499692" y="3212419"/>
                  <a:pt x="1499692" y="3212419"/>
                  <a:pt x="1499692" y="3212419"/>
                </a:cubicBezTo>
                <a:cubicBezTo>
                  <a:pt x="1499692" y="3212419"/>
                  <a:pt x="701826" y="1078199"/>
                  <a:pt x="537187" y="637837"/>
                </a:cubicBezTo>
                <a:cubicBezTo>
                  <a:pt x="394711" y="270342"/>
                  <a:pt x="289174" y="23233"/>
                  <a:pt x="0" y="23233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45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4948ED-7025-408C-A65A-70B7F9FE40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03599" y="2326868"/>
            <a:ext cx="2692400" cy="2692400"/>
          </a:xfrm>
          <a:custGeom>
            <a:avLst/>
            <a:gdLst>
              <a:gd name="connsiteX0" fmla="*/ 0 w 2692400"/>
              <a:gd name="connsiteY0" fmla="*/ 0 h 2692400"/>
              <a:gd name="connsiteX1" fmla="*/ 2692400 w 2692400"/>
              <a:gd name="connsiteY1" fmla="*/ 0 h 2692400"/>
              <a:gd name="connsiteX2" fmla="*/ 2692400 w 2692400"/>
              <a:gd name="connsiteY2" fmla="*/ 2692400 h 2692400"/>
              <a:gd name="connsiteX3" fmla="*/ 0 w 2692400"/>
              <a:gd name="connsiteY3" fmla="*/ 269240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400" h="2692400">
                <a:moveTo>
                  <a:pt x="0" y="0"/>
                </a:moveTo>
                <a:lnTo>
                  <a:pt x="2692400" y="0"/>
                </a:lnTo>
                <a:lnTo>
                  <a:pt x="2692400" y="2692400"/>
                </a:lnTo>
                <a:lnTo>
                  <a:pt x="0" y="2692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80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2757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3EBF059-F5BD-4F72-B75D-3041294DC9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43993" y="1669739"/>
            <a:ext cx="4306899" cy="4100644"/>
          </a:xfrm>
          <a:custGeom>
            <a:avLst/>
            <a:gdLst/>
            <a:ahLst/>
            <a:cxnLst/>
            <a:rect l="l" t="t" r="r" b="b"/>
            <a:pathLst>
              <a:path w="4306899" h="4100644">
                <a:moveTo>
                  <a:pt x="2082491" y="34718"/>
                </a:moveTo>
                <a:cubicBezTo>
                  <a:pt x="2046462" y="34731"/>
                  <a:pt x="2010117" y="36152"/>
                  <a:pt x="1973457" y="38982"/>
                </a:cubicBezTo>
                <a:cubicBezTo>
                  <a:pt x="1680912" y="68328"/>
                  <a:pt x="1424133" y="182962"/>
                  <a:pt x="1203120" y="382882"/>
                </a:cubicBezTo>
                <a:cubicBezTo>
                  <a:pt x="982106" y="582804"/>
                  <a:pt x="815058" y="840499"/>
                  <a:pt x="701977" y="1155971"/>
                </a:cubicBezTo>
                <a:cubicBezTo>
                  <a:pt x="588895" y="1471443"/>
                  <a:pt x="547980" y="1817177"/>
                  <a:pt x="579231" y="2193175"/>
                </a:cubicBezTo>
                <a:cubicBezTo>
                  <a:pt x="615385" y="2566599"/>
                  <a:pt x="717038" y="2897802"/>
                  <a:pt x="884192" y="3186785"/>
                </a:cubicBezTo>
                <a:cubicBezTo>
                  <a:pt x="1051345" y="3475768"/>
                  <a:pt x="1261353" y="3699039"/>
                  <a:pt x="1514217" y="3856599"/>
                </a:cubicBezTo>
                <a:cubicBezTo>
                  <a:pt x="1767081" y="4014158"/>
                  <a:pt x="2040156" y="4082514"/>
                  <a:pt x="2333441" y="4061667"/>
                </a:cubicBezTo>
                <a:cubicBezTo>
                  <a:pt x="2625986" y="4030522"/>
                  <a:pt x="2882765" y="3915042"/>
                  <a:pt x="3103778" y="3715227"/>
                </a:cubicBezTo>
                <a:cubicBezTo>
                  <a:pt x="3324792" y="3515411"/>
                  <a:pt x="3491839" y="3258139"/>
                  <a:pt x="3604921" y="2943408"/>
                </a:cubicBezTo>
                <a:cubicBezTo>
                  <a:pt x="3718003" y="2628677"/>
                  <a:pt x="3758918" y="2283366"/>
                  <a:pt x="3727667" y="1907473"/>
                </a:cubicBezTo>
                <a:cubicBezTo>
                  <a:pt x="3691513" y="1533945"/>
                  <a:pt x="3589860" y="1202320"/>
                  <a:pt x="3422706" y="912599"/>
                </a:cubicBezTo>
                <a:cubicBezTo>
                  <a:pt x="3255553" y="622879"/>
                  <a:pt x="3045545" y="399186"/>
                  <a:pt x="2792680" y="241521"/>
                </a:cubicBezTo>
                <a:cubicBezTo>
                  <a:pt x="2571425" y="103565"/>
                  <a:pt x="2334695" y="34630"/>
                  <a:pt x="2082491" y="34718"/>
                </a:cubicBezTo>
                <a:close/>
                <a:moveTo>
                  <a:pt x="2194579" y="49"/>
                </a:moveTo>
                <a:cubicBezTo>
                  <a:pt x="2509223" y="-1862"/>
                  <a:pt x="2803260" y="52809"/>
                  <a:pt x="3076689" y="164060"/>
                </a:cubicBezTo>
                <a:cubicBezTo>
                  <a:pt x="3413218" y="300985"/>
                  <a:pt x="3690385" y="513462"/>
                  <a:pt x="3908188" y="801491"/>
                </a:cubicBezTo>
                <a:cubicBezTo>
                  <a:pt x="4125992" y="1089520"/>
                  <a:pt x="4256286" y="1442943"/>
                  <a:pt x="4299071" y="1861761"/>
                </a:cubicBezTo>
                <a:cubicBezTo>
                  <a:pt x="4331000" y="2279521"/>
                  <a:pt x="4265257" y="2649029"/>
                  <a:pt x="4101842" y="2970285"/>
                </a:cubicBezTo>
                <a:cubicBezTo>
                  <a:pt x="3938427" y="3291541"/>
                  <a:pt x="3702950" y="3549308"/>
                  <a:pt x="3395412" y="3743585"/>
                </a:cubicBezTo>
                <a:cubicBezTo>
                  <a:pt x="3087873" y="3937862"/>
                  <a:pt x="2733883" y="4053413"/>
                  <a:pt x="2333441" y="4090237"/>
                </a:cubicBezTo>
                <a:cubicBezTo>
                  <a:pt x="1934481" y="4124703"/>
                  <a:pt x="1566737" y="4073561"/>
                  <a:pt x="1230208" y="3936812"/>
                </a:cubicBezTo>
                <a:cubicBezTo>
                  <a:pt x="893680" y="3800062"/>
                  <a:pt x="616513" y="3588077"/>
                  <a:pt x="398710" y="3300856"/>
                </a:cubicBezTo>
                <a:cubicBezTo>
                  <a:pt x="180906" y="3013636"/>
                  <a:pt x="50612" y="2661551"/>
                  <a:pt x="7827" y="2244602"/>
                </a:cubicBezTo>
                <a:cubicBezTo>
                  <a:pt x="-24099" y="1824973"/>
                  <a:pt x="41645" y="1454124"/>
                  <a:pt x="205060" y="1132057"/>
                </a:cubicBezTo>
                <a:cubicBezTo>
                  <a:pt x="368475" y="809990"/>
                  <a:pt x="603951" y="551729"/>
                  <a:pt x="911488" y="357275"/>
                </a:cubicBezTo>
                <a:cubicBezTo>
                  <a:pt x="1219026" y="162821"/>
                  <a:pt x="1573015" y="47201"/>
                  <a:pt x="1973457" y="10412"/>
                </a:cubicBezTo>
                <a:cubicBezTo>
                  <a:pt x="2048262" y="3944"/>
                  <a:pt x="2121969" y="490"/>
                  <a:pt x="2194579" y="4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0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96B2E7-1383-4E22-B91E-86B4A0C016FE}"/>
              </a:ext>
            </a:extLst>
          </p:cNvPr>
          <p:cNvSpPr/>
          <p:nvPr userDrawn="1"/>
        </p:nvSpPr>
        <p:spPr>
          <a:xfrm>
            <a:off x="858982" y="845126"/>
            <a:ext cx="11333017" cy="6012874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354263C-2B71-4080-9C69-EF2C764A51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8982" y="845126"/>
            <a:ext cx="11333017" cy="60302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43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1D8E0B-1E81-4563-B49D-DE878D5E5F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50515" y="1137558"/>
            <a:ext cx="2888342" cy="4582885"/>
          </a:xfrm>
          <a:custGeom>
            <a:avLst/>
            <a:gdLst>
              <a:gd name="connsiteX0" fmla="*/ 0 w 2888342"/>
              <a:gd name="connsiteY0" fmla="*/ 0 h 4582885"/>
              <a:gd name="connsiteX1" fmla="*/ 2888342 w 2888342"/>
              <a:gd name="connsiteY1" fmla="*/ 0 h 4582885"/>
              <a:gd name="connsiteX2" fmla="*/ 2888342 w 2888342"/>
              <a:gd name="connsiteY2" fmla="*/ 4582885 h 4582885"/>
              <a:gd name="connsiteX3" fmla="*/ 0 w 2888342"/>
              <a:gd name="connsiteY3" fmla="*/ 4582885 h 458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8342" h="4582885">
                <a:moveTo>
                  <a:pt x="0" y="0"/>
                </a:moveTo>
                <a:lnTo>
                  <a:pt x="2888342" y="0"/>
                </a:lnTo>
                <a:lnTo>
                  <a:pt x="2888342" y="4582885"/>
                </a:lnTo>
                <a:lnTo>
                  <a:pt x="0" y="458288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3D8072-4827-49A6-AA11-536A8C557A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09373" y="1137557"/>
            <a:ext cx="2888342" cy="4582885"/>
          </a:xfrm>
          <a:custGeom>
            <a:avLst/>
            <a:gdLst>
              <a:gd name="connsiteX0" fmla="*/ 0 w 2888342"/>
              <a:gd name="connsiteY0" fmla="*/ 0 h 4582885"/>
              <a:gd name="connsiteX1" fmla="*/ 2888342 w 2888342"/>
              <a:gd name="connsiteY1" fmla="*/ 0 h 4582885"/>
              <a:gd name="connsiteX2" fmla="*/ 2888342 w 2888342"/>
              <a:gd name="connsiteY2" fmla="*/ 4582885 h 4582885"/>
              <a:gd name="connsiteX3" fmla="*/ 0 w 2888342"/>
              <a:gd name="connsiteY3" fmla="*/ 4582885 h 458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8342" h="4582885">
                <a:moveTo>
                  <a:pt x="0" y="0"/>
                </a:moveTo>
                <a:lnTo>
                  <a:pt x="2888342" y="0"/>
                </a:lnTo>
                <a:lnTo>
                  <a:pt x="2888342" y="4582885"/>
                </a:lnTo>
                <a:lnTo>
                  <a:pt x="0" y="458288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EAA0287-F060-469A-87AA-D3B8F82C56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9944" y="1137558"/>
            <a:ext cx="2888342" cy="4582885"/>
          </a:xfrm>
          <a:custGeom>
            <a:avLst/>
            <a:gdLst>
              <a:gd name="connsiteX0" fmla="*/ 0 w 2888342"/>
              <a:gd name="connsiteY0" fmla="*/ 0 h 4582885"/>
              <a:gd name="connsiteX1" fmla="*/ 2888342 w 2888342"/>
              <a:gd name="connsiteY1" fmla="*/ 0 h 4582885"/>
              <a:gd name="connsiteX2" fmla="*/ 2888342 w 2888342"/>
              <a:gd name="connsiteY2" fmla="*/ 4582885 h 4582885"/>
              <a:gd name="connsiteX3" fmla="*/ 0 w 2888342"/>
              <a:gd name="connsiteY3" fmla="*/ 4582885 h 458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8342" h="4582885">
                <a:moveTo>
                  <a:pt x="0" y="0"/>
                </a:moveTo>
                <a:lnTo>
                  <a:pt x="2888342" y="0"/>
                </a:lnTo>
                <a:lnTo>
                  <a:pt x="2888342" y="4582885"/>
                </a:lnTo>
                <a:lnTo>
                  <a:pt x="0" y="458288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61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EB7B41E-1AD0-44D5-8E21-76B7B4850E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7383" y="2470245"/>
            <a:ext cx="3717233" cy="4483291"/>
          </a:xfrm>
          <a:custGeom>
            <a:avLst/>
            <a:gdLst>
              <a:gd name="connsiteX0" fmla="*/ 0 w 9289142"/>
              <a:gd name="connsiteY0" fmla="*/ 0 h 2749517"/>
              <a:gd name="connsiteX1" fmla="*/ 9289142 w 9289142"/>
              <a:gd name="connsiteY1" fmla="*/ 0 h 2749517"/>
              <a:gd name="connsiteX2" fmla="*/ 9289142 w 9289142"/>
              <a:gd name="connsiteY2" fmla="*/ 2749517 h 2749517"/>
              <a:gd name="connsiteX3" fmla="*/ 0 w 9289142"/>
              <a:gd name="connsiteY3" fmla="*/ 2749517 h 27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2" h="2749517">
                <a:moveTo>
                  <a:pt x="0" y="0"/>
                </a:moveTo>
                <a:lnTo>
                  <a:pt x="9289142" y="0"/>
                </a:lnTo>
                <a:lnTo>
                  <a:pt x="9289142" y="2749517"/>
                </a:lnTo>
                <a:lnTo>
                  <a:pt x="0" y="27495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A4A01E45-37F3-4EE6-9299-CF07728D5D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85268" y="1233715"/>
            <a:ext cx="2569818" cy="5719822"/>
          </a:xfrm>
          <a:custGeom>
            <a:avLst/>
            <a:gdLst>
              <a:gd name="connsiteX0" fmla="*/ 0 w 9289142"/>
              <a:gd name="connsiteY0" fmla="*/ 0 h 2749517"/>
              <a:gd name="connsiteX1" fmla="*/ 9289142 w 9289142"/>
              <a:gd name="connsiteY1" fmla="*/ 0 h 2749517"/>
              <a:gd name="connsiteX2" fmla="*/ 9289142 w 9289142"/>
              <a:gd name="connsiteY2" fmla="*/ 2749517 h 2749517"/>
              <a:gd name="connsiteX3" fmla="*/ 0 w 9289142"/>
              <a:gd name="connsiteY3" fmla="*/ 2749517 h 27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2" h="2749517">
                <a:moveTo>
                  <a:pt x="0" y="0"/>
                </a:moveTo>
                <a:lnTo>
                  <a:pt x="9289142" y="0"/>
                </a:lnTo>
                <a:lnTo>
                  <a:pt x="9289142" y="2749517"/>
                </a:lnTo>
                <a:lnTo>
                  <a:pt x="0" y="27495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4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21E18AE-2389-4D25-9899-77C701D5F6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33200" y="514350"/>
            <a:ext cx="2824076" cy="3586595"/>
          </a:xfrm>
          <a:custGeom>
            <a:avLst/>
            <a:gdLst>
              <a:gd name="connsiteX0" fmla="*/ 0 w 9289142"/>
              <a:gd name="connsiteY0" fmla="*/ 0 h 2749517"/>
              <a:gd name="connsiteX1" fmla="*/ 9289142 w 9289142"/>
              <a:gd name="connsiteY1" fmla="*/ 0 h 2749517"/>
              <a:gd name="connsiteX2" fmla="*/ 9289142 w 9289142"/>
              <a:gd name="connsiteY2" fmla="*/ 2749517 h 2749517"/>
              <a:gd name="connsiteX3" fmla="*/ 0 w 9289142"/>
              <a:gd name="connsiteY3" fmla="*/ 2749517 h 27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2" h="2749517">
                <a:moveTo>
                  <a:pt x="0" y="0"/>
                </a:moveTo>
                <a:lnTo>
                  <a:pt x="9289142" y="0"/>
                </a:lnTo>
                <a:lnTo>
                  <a:pt x="9289142" y="2749517"/>
                </a:lnTo>
                <a:lnTo>
                  <a:pt x="0" y="27495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D19F0E2-B4D2-492C-8BE3-64DEE6C9D1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9928" y="2673926"/>
            <a:ext cx="2902856" cy="3180439"/>
          </a:xfrm>
          <a:custGeom>
            <a:avLst/>
            <a:gdLst>
              <a:gd name="connsiteX0" fmla="*/ 0 w 9289142"/>
              <a:gd name="connsiteY0" fmla="*/ 0 h 2749517"/>
              <a:gd name="connsiteX1" fmla="*/ 9289142 w 9289142"/>
              <a:gd name="connsiteY1" fmla="*/ 0 h 2749517"/>
              <a:gd name="connsiteX2" fmla="*/ 9289142 w 9289142"/>
              <a:gd name="connsiteY2" fmla="*/ 2749517 h 2749517"/>
              <a:gd name="connsiteX3" fmla="*/ 0 w 9289142"/>
              <a:gd name="connsiteY3" fmla="*/ 2749517 h 27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2" h="2749517">
                <a:moveTo>
                  <a:pt x="0" y="0"/>
                </a:moveTo>
                <a:lnTo>
                  <a:pt x="9289142" y="0"/>
                </a:lnTo>
                <a:lnTo>
                  <a:pt x="9289142" y="2749517"/>
                </a:lnTo>
                <a:lnTo>
                  <a:pt x="0" y="27495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9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D3CD1B-E6A2-414A-A459-34C7160100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4713" y="2114550"/>
            <a:ext cx="3144670" cy="4743450"/>
          </a:xfrm>
          <a:custGeom>
            <a:avLst/>
            <a:gdLst>
              <a:gd name="connsiteX0" fmla="*/ 0 w 9289142"/>
              <a:gd name="connsiteY0" fmla="*/ 0 h 2749517"/>
              <a:gd name="connsiteX1" fmla="*/ 9289142 w 9289142"/>
              <a:gd name="connsiteY1" fmla="*/ 0 h 2749517"/>
              <a:gd name="connsiteX2" fmla="*/ 9289142 w 9289142"/>
              <a:gd name="connsiteY2" fmla="*/ 2749517 h 2749517"/>
              <a:gd name="connsiteX3" fmla="*/ 0 w 9289142"/>
              <a:gd name="connsiteY3" fmla="*/ 2749517 h 27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2" h="2749517">
                <a:moveTo>
                  <a:pt x="0" y="0"/>
                </a:moveTo>
                <a:lnTo>
                  <a:pt x="9289142" y="0"/>
                </a:lnTo>
                <a:lnTo>
                  <a:pt x="9289142" y="2749517"/>
                </a:lnTo>
                <a:lnTo>
                  <a:pt x="0" y="27495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D19F0E2-B4D2-492C-8BE3-64DEE6C9D1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438650" cy="4743450"/>
          </a:xfrm>
          <a:custGeom>
            <a:avLst/>
            <a:gdLst>
              <a:gd name="connsiteX0" fmla="*/ 0 w 9289142"/>
              <a:gd name="connsiteY0" fmla="*/ 0 h 2749517"/>
              <a:gd name="connsiteX1" fmla="*/ 9289142 w 9289142"/>
              <a:gd name="connsiteY1" fmla="*/ 0 h 2749517"/>
              <a:gd name="connsiteX2" fmla="*/ 9289142 w 9289142"/>
              <a:gd name="connsiteY2" fmla="*/ 2749517 h 2749517"/>
              <a:gd name="connsiteX3" fmla="*/ 0 w 9289142"/>
              <a:gd name="connsiteY3" fmla="*/ 2749517 h 27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2" h="2749517">
                <a:moveTo>
                  <a:pt x="0" y="0"/>
                </a:moveTo>
                <a:lnTo>
                  <a:pt x="9289142" y="0"/>
                </a:lnTo>
                <a:lnTo>
                  <a:pt x="9289142" y="2749517"/>
                </a:lnTo>
                <a:lnTo>
                  <a:pt x="0" y="27495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22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1C30259-6C7D-427B-8A2E-42F39F4EF3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02110" y="2324100"/>
            <a:ext cx="2315290" cy="2250582"/>
          </a:xfrm>
          <a:custGeom>
            <a:avLst/>
            <a:gdLst>
              <a:gd name="connsiteX0" fmla="*/ 0 w 9289142"/>
              <a:gd name="connsiteY0" fmla="*/ 0 h 2749517"/>
              <a:gd name="connsiteX1" fmla="*/ 9289142 w 9289142"/>
              <a:gd name="connsiteY1" fmla="*/ 0 h 2749517"/>
              <a:gd name="connsiteX2" fmla="*/ 9289142 w 9289142"/>
              <a:gd name="connsiteY2" fmla="*/ 2749517 h 2749517"/>
              <a:gd name="connsiteX3" fmla="*/ 0 w 9289142"/>
              <a:gd name="connsiteY3" fmla="*/ 2749517 h 27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2" h="2749517">
                <a:moveTo>
                  <a:pt x="0" y="0"/>
                </a:moveTo>
                <a:lnTo>
                  <a:pt x="9289142" y="0"/>
                </a:lnTo>
                <a:lnTo>
                  <a:pt x="9289142" y="2749517"/>
                </a:lnTo>
                <a:lnTo>
                  <a:pt x="0" y="27495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35FC16B-0EA2-47D8-9570-6099F78A89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87855" y="2324100"/>
            <a:ext cx="2275970" cy="2250582"/>
          </a:xfrm>
          <a:custGeom>
            <a:avLst/>
            <a:gdLst>
              <a:gd name="connsiteX0" fmla="*/ 0 w 9289142"/>
              <a:gd name="connsiteY0" fmla="*/ 0 h 2749517"/>
              <a:gd name="connsiteX1" fmla="*/ 9289142 w 9289142"/>
              <a:gd name="connsiteY1" fmla="*/ 0 h 2749517"/>
              <a:gd name="connsiteX2" fmla="*/ 9289142 w 9289142"/>
              <a:gd name="connsiteY2" fmla="*/ 2749517 h 2749517"/>
              <a:gd name="connsiteX3" fmla="*/ 0 w 9289142"/>
              <a:gd name="connsiteY3" fmla="*/ 2749517 h 27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2" h="2749517">
                <a:moveTo>
                  <a:pt x="0" y="0"/>
                </a:moveTo>
                <a:lnTo>
                  <a:pt x="9289142" y="0"/>
                </a:lnTo>
                <a:lnTo>
                  <a:pt x="9289142" y="2749517"/>
                </a:lnTo>
                <a:lnTo>
                  <a:pt x="0" y="27495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0A1608C-FE50-4017-B235-07F7BE378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73600" y="2324100"/>
            <a:ext cx="2275970" cy="2250582"/>
          </a:xfrm>
          <a:custGeom>
            <a:avLst/>
            <a:gdLst>
              <a:gd name="connsiteX0" fmla="*/ 0 w 9289142"/>
              <a:gd name="connsiteY0" fmla="*/ 0 h 2749517"/>
              <a:gd name="connsiteX1" fmla="*/ 9289142 w 9289142"/>
              <a:gd name="connsiteY1" fmla="*/ 0 h 2749517"/>
              <a:gd name="connsiteX2" fmla="*/ 9289142 w 9289142"/>
              <a:gd name="connsiteY2" fmla="*/ 2749517 h 2749517"/>
              <a:gd name="connsiteX3" fmla="*/ 0 w 9289142"/>
              <a:gd name="connsiteY3" fmla="*/ 2749517 h 27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2" h="2749517">
                <a:moveTo>
                  <a:pt x="0" y="0"/>
                </a:moveTo>
                <a:lnTo>
                  <a:pt x="9289142" y="0"/>
                </a:lnTo>
                <a:lnTo>
                  <a:pt x="9289142" y="2749517"/>
                </a:lnTo>
                <a:lnTo>
                  <a:pt x="0" y="27495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5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C246EB7-5B38-496A-B1B0-9F30A0AF9A9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2279176"/>
            <a:ext cx="3154947" cy="4603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63FAC0-D458-46C3-8A8E-30E69A2317C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94743" y="-2716"/>
            <a:ext cx="3586901" cy="53116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69759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8417511-FAF3-4029-91C5-0DB584E877C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33582" y="2970344"/>
            <a:ext cx="6502400" cy="3517543"/>
          </a:xfrm>
          <a:custGeom>
            <a:avLst/>
            <a:gdLst>
              <a:gd name="connsiteX0" fmla="*/ 590259 w 6502400"/>
              <a:gd name="connsiteY0" fmla="*/ 0 h 3517543"/>
              <a:gd name="connsiteX1" fmla="*/ 6502400 w 6502400"/>
              <a:gd name="connsiteY1" fmla="*/ 0 h 3517543"/>
              <a:gd name="connsiteX2" fmla="*/ 6502400 w 6502400"/>
              <a:gd name="connsiteY2" fmla="*/ 3517543 h 3517543"/>
              <a:gd name="connsiteX3" fmla="*/ 0 w 6502400"/>
              <a:gd name="connsiteY3" fmla="*/ 3517543 h 3517543"/>
              <a:gd name="connsiteX4" fmla="*/ 0 w 6502400"/>
              <a:gd name="connsiteY4" fmla="*/ 590259 h 351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400" h="3517543">
                <a:moveTo>
                  <a:pt x="590259" y="0"/>
                </a:moveTo>
                <a:lnTo>
                  <a:pt x="6502400" y="0"/>
                </a:lnTo>
                <a:lnTo>
                  <a:pt x="6502400" y="3517543"/>
                </a:lnTo>
                <a:lnTo>
                  <a:pt x="0" y="3517543"/>
                </a:lnTo>
                <a:lnTo>
                  <a:pt x="0" y="5902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80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672323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9F11CB2-C118-4C71-BE0F-2D7D6E9EF75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46544" y="866632"/>
            <a:ext cx="4949371" cy="59913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41686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AFCFA42-D2EC-4E21-8CE2-887C9B719E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688668" y="0"/>
            <a:ext cx="2751667" cy="6858000"/>
          </a:xfrm>
          <a:custGeom>
            <a:avLst/>
            <a:gdLst>
              <a:gd name="connsiteX0" fmla="*/ 0 w 2751667"/>
              <a:gd name="connsiteY0" fmla="*/ 0 h 6858000"/>
              <a:gd name="connsiteX1" fmla="*/ 2751667 w 2751667"/>
              <a:gd name="connsiteY1" fmla="*/ 0 h 6858000"/>
              <a:gd name="connsiteX2" fmla="*/ 2751667 w 2751667"/>
              <a:gd name="connsiteY2" fmla="*/ 6858000 h 6858000"/>
              <a:gd name="connsiteX3" fmla="*/ 0 w 27516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667" h="6858000">
                <a:moveTo>
                  <a:pt x="0" y="0"/>
                </a:moveTo>
                <a:lnTo>
                  <a:pt x="2751667" y="0"/>
                </a:lnTo>
                <a:lnTo>
                  <a:pt x="275166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80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367C2CD-841B-44D1-9249-52A6D4B84C8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937000" y="0"/>
            <a:ext cx="2751667" cy="6858000"/>
          </a:xfrm>
          <a:custGeom>
            <a:avLst/>
            <a:gdLst>
              <a:gd name="connsiteX0" fmla="*/ 0 w 2751667"/>
              <a:gd name="connsiteY0" fmla="*/ 0 h 6858000"/>
              <a:gd name="connsiteX1" fmla="*/ 2751667 w 2751667"/>
              <a:gd name="connsiteY1" fmla="*/ 0 h 6858000"/>
              <a:gd name="connsiteX2" fmla="*/ 2751667 w 2751667"/>
              <a:gd name="connsiteY2" fmla="*/ 6858000 h 6858000"/>
              <a:gd name="connsiteX3" fmla="*/ 0 w 27516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667" h="6858000">
                <a:moveTo>
                  <a:pt x="0" y="0"/>
                </a:moveTo>
                <a:lnTo>
                  <a:pt x="2751667" y="0"/>
                </a:lnTo>
                <a:lnTo>
                  <a:pt x="275166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80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3642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28F3E4B-7D92-4080-B409-43010B7A47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12952" y="1714648"/>
            <a:ext cx="6334564" cy="3960319"/>
          </a:xfrm>
          <a:custGeom>
            <a:avLst/>
            <a:gdLst>
              <a:gd name="connsiteX0" fmla="*/ 0 w 9289142"/>
              <a:gd name="connsiteY0" fmla="*/ 0 h 2749517"/>
              <a:gd name="connsiteX1" fmla="*/ 9289142 w 9289142"/>
              <a:gd name="connsiteY1" fmla="*/ 0 h 2749517"/>
              <a:gd name="connsiteX2" fmla="*/ 9289142 w 9289142"/>
              <a:gd name="connsiteY2" fmla="*/ 2749517 h 2749517"/>
              <a:gd name="connsiteX3" fmla="*/ 0 w 9289142"/>
              <a:gd name="connsiteY3" fmla="*/ 2749517 h 27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2" h="2749517">
                <a:moveTo>
                  <a:pt x="0" y="0"/>
                </a:moveTo>
                <a:lnTo>
                  <a:pt x="9289142" y="0"/>
                </a:lnTo>
                <a:lnTo>
                  <a:pt x="9289142" y="2749517"/>
                </a:lnTo>
                <a:lnTo>
                  <a:pt x="0" y="27495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08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379372D-E2C5-4E6C-9223-E35A00454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28759" y="1487037"/>
            <a:ext cx="3286966" cy="4481848"/>
          </a:xfrm>
          <a:custGeom>
            <a:avLst/>
            <a:gdLst>
              <a:gd name="connsiteX0" fmla="*/ 0 w 9289142"/>
              <a:gd name="connsiteY0" fmla="*/ 0 h 2749517"/>
              <a:gd name="connsiteX1" fmla="*/ 9289142 w 9289142"/>
              <a:gd name="connsiteY1" fmla="*/ 0 h 2749517"/>
              <a:gd name="connsiteX2" fmla="*/ 9289142 w 9289142"/>
              <a:gd name="connsiteY2" fmla="*/ 2749517 h 2749517"/>
              <a:gd name="connsiteX3" fmla="*/ 0 w 9289142"/>
              <a:gd name="connsiteY3" fmla="*/ 2749517 h 27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2" h="2749517">
                <a:moveTo>
                  <a:pt x="0" y="0"/>
                </a:moveTo>
                <a:lnTo>
                  <a:pt x="9289142" y="0"/>
                </a:lnTo>
                <a:lnTo>
                  <a:pt x="9289142" y="2749517"/>
                </a:lnTo>
                <a:lnTo>
                  <a:pt x="0" y="27495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68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379372D-E2C5-4E6C-9223-E35A00454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6159" y="2609255"/>
            <a:ext cx="3286966" cy="4481848"/>
          </a:xfrm>
          <a:custGeom>
            <a:avLst/>
            <a:gdLst>
              <a:gd name="connsiteX0" fmla="*/ 0 w 9289142"/>
              <a:gd name="connsiteY0" fmla="*/ 0 h 2749517"/>
              <a:gd name="connsiteX1" fmla="*/ 9289142 w 9289142"/>
              <a:gd name="connsiteY1" fmla="*/ 0 h 2749517"/>
              <a:gd name="connsiteX2" fmla="*/ 9289142 w 9289142"/>
              <a:gd name="connsiteY2" fmla="*/ 2749517 h 2749517"/>
              <a:gd name="connsiteX3" fmla="*/ 0 w 9289142"/>
              <a:gd name="connsiteY3" fmla="*/ 2749517 h 27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2" h="2749517">
                <a:moveTo>
                  <a:pt x="0" y="0"/>
                </a:moveTo>
                <a:lnTo>
                  <a:pt x="9289142" y="0"/>
                </a:lnTo>
                <a:lnTo>
                  <a:pt x="9289142" y="2749517"/>
                </a:lnTo>
                <a:lnTo>
                  <a:pt x="0" y="27495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41FE85-4A7F-4594-BC66-B80FF5B03B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56159" y="0"/>
            <a:ext cx="3286966" cy="2481944"/>
          </a:xfrm>
          <a:custGeom>
            <a:avLst/>
            <a:gdLst>
              <a:gd name="connsiteX0" fmla="*/ 0 w 9289142"/>
              <a:gd name="connsiteY0" fmla="*/ 0 h 2749517"/>
              <a:gd name="connsiteX1" fmla="*/ 9289142 w 9289142"/>
              <a:gd name="connsiteY1" fmla="*/ 0 h 2749517"/>
              <a:gd name="connsiteX2" fmla="*/ 9289142 w 9289142"/>
              <a:gd name="connsiteY2" fmla="*/ 2749517 h 2749517"/>
              <a:gd name="connsiteX3" fmla="*/ 0 w 9289142"/>
              <a:gd name="connsiteY3" fmla="*/ 2749517 h 27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9142" h="2749517">
                <a:moveTo>
                  <a:pt x="0" y="0"/>
                </a:moveTo>
                <a:lnTo>
                  <a:pt x="9289142" y="0"/>
                </a:lnTo>
                <a:lnTo>
                  <a:pt x="9289142" y="2749517"/>
                </a:lnTo>
                <a:lnTo>
                  <a:pt x="0" y="274951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75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B992CC-BC16-4C09-B325-C2385950C2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76801" y="0"/>
            <a:ext cx="7311679" cy="6858000"/>
          </a:xfrm>
          <a:custGeom>
            <a:avLst/>
            <a:gdLst>
              <a:gd name="connsiteX0" fmla="*/ 0 w 7311679"/>
              <a:gd name="connsiteY0" fmla="*/ 0 h 6858000"/>
              <a:gd name="connsiteX1" fmla="*/ 7311679 w 7311679"/>
              <a:gd name="connsiteY1" fmla="*/ 0 h 6858000"/>
              <a:gd name="connsiteX2" fmla="*/ 7311679 w 7311679"/>
              <a:gd name="connsiteY2" fmla="*/ 6858000 h 6858000"/>
              <a:gd name="connsiteX3" fmla="*/ 5381240 w 73116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1679" h="6858000">
                <a:moveTo>
                  <a:pt x="0" y="0"/>
                </a:moveTo>
                <a:lnTo>
                  <a:pt x="7311679" y="0"/>
                </a:lnTo>
                <a:lnTo>
                  <a:pt x="7311679" y="6858000"/>
                </a:lnTo>
                <a:lnTo>
                  <a:pt x="538124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4D3B14A-73E6-4D98-AC1B-8CB59B8F6E4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145755" y="1292316"/>
            <a:ext cx="2772830" cy="2772829"/>
          </a:xfrm>
          <a:custGeom>
            <a:avLst/>
            <a:gdLst>
              <a:gd name="connsiteX0" fmla="*/ 0 w 2772830"/>
              <a:gd name="connsiteY0" fmla="*/ 0 h 2772829"/>
              <a:gd name="connsiteX1" fmla="*/ 2772830 w 2772830"/>
              <a:gd name="connsiteY1" fmla="*/ 0 h 2772829"/>
              <a:gd name="connsiteX2" fmla="*/ 2772830 w 2772830"/>
              <a:gd name="connsiteY2" fmla="*/ 2772829 h 2772829"/>
              <a:gd name="connsiteX3" fmla="*/ 0 w 2772830"/>
              <a:gd name="connsiteY3" fmla="*/ 2772829 h 27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2830" h="2772829">
                <a:moveTo>
                  <a:pt x="0" y="0"/>
                </a:moveTo>
                <a:lnTo>
                  <a:pt x="2772830" y="0"/>
                </a:lnTo>
                <a:lnTo>
                  <a:pt x="2772830" y="2772829"/>
                </a:lnTo>
                <a:lnTo>
                  <a:pt x="0" y="27728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91AC11-C038-4FA7-BB60-430C0C507F3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085253" y="2454366"/>
            <a:ext cx="2772830" cy="2772829"/>
          </a:xfrm>
          <a:custGeom>
            <a:avLst/>
            <a:gdLst>
              <a:gd name="connsiteX0" fmla="*/ 0 w 2772830"/>
              <a:gd name="connsiteY0" fmla="*/ 0 h 2772829"/>
              <a:gd name="connsiteX1" fmla="*/ 2772830 w 2772830"/>
              <a:gd name="connsiteY1" fmla="*/ 0 h 2772829"/>
              <a:gd name="connsiteX2" fmla="*/ 2772830 w 2772830"/>
              <a:gd name="connsiteY2" fmla="*/ 2772829 h 2772829"/>
              <a:gd name="connsiteX3" fmla="*/ 0 w 2772830"/>
              <a:gd name="connsiteY3" fmla="*/ 2772829 h 27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2830" h="2772829">
                <a:moveTo>
                  <a:pt x="0" y="0"/>
                </a:moveTo>
                <a:lnTo>
                  <a:pt x="2772830" y="0"/>
                </a:lnTo>
                <a:lnTo>
                  <a:pt x="2772830" y="2772829"/>
                </a:lnTo>
                <a:lnTo>
                  <a:pt x="0" y="27728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0D7668-128E-4C19-915E-DAC6E9C6FF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115504" y="2454366"/>
            <a:ext cx="2772830" cy="2772829"/>
          </a:xfrm>
          <a:custGeom>
            <a:avLst/>
            <a:gdLst>
              <a:gd name="connsiteX0" fmla="*/ 0 w 2772830"/>
              <a:gd name="connsiteY0" fmla="*/ 0 h 2772829"/>
              <a:gd name="connsiteX1" fmla="*/ 2772830 w 2772830"/>
              <a:gd name="connsiteY1" fmla="*/ 0 h 2772829"/>
              <a:gd name="connsiteX2" fmla="*/ 2772830 w 2772830"/>
              <a:gd name="connsiteY2" fmla="*/ 2772829 h 2772829"/>
              <a:gd name="connsiteX3" fmla="*/ 0 w 2772830"/>
              <a:gd name="connsiteY3" fmla="*/ 2772829 h 277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2830" h="2772829">
                <a:moveTo>
                  <a:pt x="0" y="0"/>
                </a:moveTo>
                <a:lnTo>
                  <a:pt x="2772830" y="0"/>
                </a:lnTo>
                <a:lnTo>
                  <a:pt x="2772830" y="2772829"/>
                </a:lnTo>
                <a:lnTo>
                  <a:pt x="0" y="27728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14655505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23DC1D2-F256-4424-AA02-4224B1BA2E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66598" y="1889691"/>
            <a:ext cx="3262435" cy="3402672"/>
          </a:xfrm>
          <a:custGeom>
            <a:avLst/>
            <a:gdLst>
              <a:gd name="connsiteX0" fmla="*/ 0 w 3262435"/>
              <a:gd name="connsiteY0" fmla="*/ 0 h 3402672"/>
              <a:gd name="connsiteX1" fmla="*/ 3262435 w 3262435"/>
              <a:gd name="connsiteY1" fmla="*/ 0 h 3402672"/>
              <a:gd name="connsiteX2" fmla="*/ 3262435 w 3262435"/>
              <a:gd name="connsiteY2" fmla="*/ 3402672 h 3402672"/>
              <a:gd name="connsiteX3" fmla="*/ 0 w 3262435"/>
              <a:gd name="connsiteY3" fmla="*/ 3402672 h 340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435" h="3402672">
                <a:moveTo>
                  <a:pt x="0" y="0"/>
                </a:moveTo>
                <a:lnTo>
                  <a:pt x="3262435" y="0"/>
                </a:lnTo>
                <a:lnTo>
                  <a:pt x="3262435" y="3402672"/>
                </a:lnTo>
                <a:lnTo>
                  <a:pt x="0" y="34026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69206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0CA2B54-F50D-4F66-8286-660D132AB7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23395"/>
            <a:ext cx="5105400" cy="5034605"/>
          </a:xfrm>
          <a:custGeom>
            <a:avLst/>
            <a:gdLst>
              <a:gd name="connsiteX0" fmla="*/ 0 w 5105400"/>
              <a:gd name="connsiteY0" fmla="*/ 0 h 5034605"/>
              <a:gd name="connsiteX1" fmla="*/ 5105400 w 5105400"/>
              <a:gd name="connsiteY1" fmla="*/ 0 h 5034605"/>
              <a:gd name="connsiteX2" fmla="*/ 5105400 w 5105400"/>
              <a:gd name="connsiteY2" fmla="*/ 5034605 h 5034605"/>
              <a:gd name="connsiteX3" fmla="*/ 0 w 5105400"/>
              <a:gd name="connsiteY3" fmla="*/ 5034605 h 50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00" h="5034605">
                <a:moveTo>
                  <a:pt x="0" y="0"/>
                </a:moveTo>
                <a:lnTo>
                  <a:pt x="5105400" y="0"/>
                </a:lnTo>
                <a:lnTo>
                  <a:pt x="5105400" y="5034605"/>
                </a:lnTo>
                <a:lnTo>
                  <a:pt x="0" y="503460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7946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520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B2F148-1754-4100-B099-1B308CA4EC6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6000" y="0"/>
            <a:ext cx="4583040" cy="6857987"/>
          </a:xfrm>
          <a:custGeom>
            <a:avLst/>
            <a:gdLst>
              <a:gd name="connsiteX0" fmla="*/ 0 w 4583040"/>
              <a:gd name="connsiteY0" fmla="*/ 0 h 6857987"/>
              <a:gd name="connsiteX1" fmla="*/ 4583040 w 4583040"/>
              <a:gd name="connsiteY1" fmla="*/ 0 h 6857987"/>
              <a:gd name="connsiteX2" fmla="*/ 4583040 w 4583040"/>
              <a:gd name="connsiteY2" fmla="*/ 6857987 h 6857987"/>
              <a:gd name="connsiteX3" fmla="*/ 0 w 4583040"/>
              <a:gd name="connsiteY3" fmla="*/ 6857987 h 685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3040" h="6857987">
                <a:moveTo>
                  <a:pt x="0" y="0"/>
                </a:moveTo>
                <a:lnTo>
                  <a:pt x="4583040" y="0"/>
                </a:lnTo>
                <a:lnTo>
                  <a:pt x="4583040" y="6857987"/>
                </a:lnTo>
                <a:lnTo>
                  <a:pt x="0" y="6857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80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117825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6A2B4C-63DF-4776-A0C8-DFC174BF70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88000" y="0"/>
            <a:ext cx="5747657" cy="6858000"/>
          </a:xfrm>
          <a:custGeom>
            <a:avLst/>
            <a:gdLst>
              <a:gd name="connsiteX0" fmla="*/ 0 w 5747657"/>
              <a:gd name="connsiteY0" fmla="*/ 0 h 6858000"/>
              <a:gd name="connsiteX1" fmla="*/ 5747657 w 5747657"/>
              <a:gd name="connsiteY1" fmla="*/ 0 h 6858000"/>
              <a:gd name="connsiteX2" fmla="*/ 5747657 w 5747657"/>
              <a:gd name="connsiteY2" fmla="*/ 6858000 h 6858000"/>
              <a:gd name="connsiteX3" fmla="*/ 0 w 57476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7657" h="6858000">
                <a:moveTo>
                  <a:pt x="0" y="0"/>
                </a:moveTo>
                <a:lnTo>
                  <a:pt x="5747657" y="0"/>
                </a:lnTo>
                <a:lnTo>
                  <a:pt x="574765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80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747089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37DD98-D773-4190-B1FA-00443BB8CE6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09070" y="377372"/>
            <a:ext cx="4555115" cy="6103256"/>
          </a:xfrm>
          <a:custGeom>
            <a:avLst/>
            <a:gdLst>
              <a:gd name="connsiteX0" fmla="*/ 0 w 4555115"/>
              <a:gd name="connsiteY0" fmla="*/ 0 h 6103256"/>
              <a:gd name="connsiteX1" fmla="*/ 4555115 w 4555115"/>
              <a:gd name="connsiteY1" fmla="*/ 0 h 6103256"/>
              <a:gd name="connsiteX2" fmla="*/ 4555115 w 4555115"/>
              <a:gd name="connsiteY2" fmla="*/ 6103256 h 6103256"/>
              <a:gd name="connsiteX3" fmla="*/ 0 w 4555115"/>
              <a:gd name="connsiteY3" fmla="*/ 6103256 h 610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5115" h="6103256">
                <a:moveTo>
                  <a:pt x="0" y="0"/>
                </a:moveTo>
                <a:lnTo>
                  <a:pt x="4555115" y="0"/>
                </a:lnTo>
                <a:lnTo>
                  <a:pt x="4555115" y="6103256"/>
                </a:lnTo>
                <a:lnTo>
                  <a:pt x="0" y="6103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800"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264563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2D094A-BE0E-4E00-A527-28757DC44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7029" y="2249714"/>
            <a:ext cx="4332514" cy="4608286"/>
          </a:xfrm>
          <a:custGeom>
            <a:avLst/>
            <a:gdLst>
              <a:gd name="connsiteX0" fmla="*/ 0 w 4332514"/>
              <a:gd name="connsiteY0" fmla="*/ 0 h 4608286"/>
              <a:gd name="connsiteX1" fmla="*/ 4332514 w 4332514"/>
              <a:gd name="connsiteY1" fmla="*/ 0 h 4608286"/>
              <a:gd name="connsiteX2" fmla="*/ 4332514 w 4332514"/>
              <a:gd name="connsiteY2" fmla="*/ 4608286 h 4608286"/>
              <a:gd name="connsiteX3" fmla="*/ 0 w 4332514"/>
              <a:gd name="connsiteY3" fmla="*/ 4608286 h 460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514" h="4608286">
                <a:moveTo>
                  <a:pt x="0" y="0"/>
                </a:moveTo>
                <a:lnTo>
                  <a:pt x="4332514" y="0"/>
                </a:lnTo>
                <a:lnTo>
                  <a:pt x="4332514" y="4608286"/>
                </a:lnTo>
                <a:lnTo>
                  <a:pt x="0" y="460828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8ED8A2-614A-4F3A-8C92-E5CB605BF9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1487" y="0"/>
            <a:ext cx="2830285" cy="6858000"/>
          </a:xfrm>
          <a:custGeom>
            <a:avLst/>
            <a:gdLst>
              <a:gd name="connsiteX0" fmla="*/ 0 w 2830285"/>
              <a:gd name="connsiteY0" fmla="*/ 0 h 6858000"/>
              <a:gd name="connsiteX1" fmla="*/ 2830285 w 2830285"/>
              <a:gd name="connsiteY1" fmla="*/ 0 h 6858000"/>
              <a:gd name="connsiteX2" fmla="*/ 2830285 w 2830285"/>
              <a:gd name="connsiteY2" fmla="*/ 6858000 h 6858000"/>
              <a:gd name="connsiteX3" fmla="*/ 0 w 28302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0285" h="6858000">
                <a:moveTo>
                  <a:pt x="0" y="0"/>
                </a:moveTo>
                <a:lnTo>
                  <a:pt x="2830285" y="0"/>
                </a:lnTo>
                <a:lnTo>
                  <a:pt x="283028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4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5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975" r:id="rId2"/>
    <p:sldLayoutId id="2147483953" r:id="rId3"/>
    <p:sldLayoutId id="2147483870" r:id="rId4"/>
    <p:sldLayoutId id="2147483726" r:id="rId5"/>
    <p:sldLayoutId id="2147483928" r:id="rId6"/>
    <p:sldLayoutId id="2147483929" r:id="rId7"/>
    <p:sldLayoutId id="2147483930" r:id="rId8"/>
    <p:sldLayoutId id="2147483881" r:id="rId9"/>
    <p:sldLayoutId id="2147483931" r:id="rId10"/>
    <p:sldLayoutId id="2147483965" r:id="rId11"/>
    <p:sldLayoutId id="2147483967" r:id="rId12"/>
    <p:sldLayoutId id="2147483976" r:id="rId13"/>
    <p:sldLayoutId id="2147483966" r:id="rId14"/>
    <p:sldLayoutId id="2147483932" r:id="rId15"/>
    <p:sldLayoutId id="2147483875" r:id="rId16"/>
    <p:sldLayoutId id="2147483934" r:id="rId17"/>
    <p:sldLayoutId id="2147483955" r:id="rId18"/>
    <p:sldLayoutId id="2147483957" r:id="rId19"/>
    <p:sldLayoutId id="2147483933" r:id="rId20"/>
    <p:sldLayoutId id="2147483935" r:id="rId21"/>
    <p:sldLayoutId id="2147483938" r:id="rId22"/>
    <p:sldLayoutId id="2147483960" r:id="rId23"/>
    <p:sldLayoutId id="2147483939" r:id="rId24"/>
    <p:sldLayoutId id="2147483936" r:id="rId25"/>
    <p:sldLayoutId id="2147483941" r:id="rId26"/>
    <p:sldLayoutId id="2147483959" r:id="rId27"/>
    <p:sldLayoutId id="2147483937" r:id="rId28"/>
    <p:sldLayoutId id="2147483943" r:id="rId29"/>
    <p:sldLayoutId id="2147483944" r:id="rId30"/>
    <p:sldLayoutId id="2147483951" r:id="rId31"/>
    <p:sldLayoutId id="2147483952" r:id="rId32"/>
    <p:sldLayoutId id="2147483962" r:id="rId33"/>
    <p:sldLayoutId id="2147483958" r:id="rId34"/>
    <p:sldLayoutId id="2147483956" r:id="rId35"/>
    <p:sldLayoutId id="2147483961" r:id="rId36"/>
    <p:sldLayoutId id="2147483954" r:id="rId37"/>
    <p:sldLayoutId id="2147483942" r:id="rId38"/>
    <p:sldLayoutId id="2147483948" r:id="rId39"/>
    <p:sldLayoutId id="2147483946" r:id="rId40"/>
    <p:sldLayoutId id="2147483947" r:id="rId41"/>
    <p:sldLayoutId id="2147483963" r:id="rId42"/>
    <p:sldLayoutId id="2147483964" r:id="rId43"/>
    <p:sldLayoutId id="2147483968" r:id="rId44"/>
    <p:sldLayoutId id="2147483971" r:id="rId45"/>
    <p:sldLayoutId id="2147483972" r:id="rId4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tds.lib.ntnu.edu.tw/thesis/detail/4478e9f0e4f012c2c6b50f68164005b2/" TargetMode="External"/><Relationship Id="rId7" Type="http://schemas.openxmlformats.org/officeDocument/2006/relationships/hyperlink" Target="https://fact-checker.line.me/" TargetMode="External"/><Relationship Id="rId2" Type="http://schemas.openxmlformats.org/officeDocument/2006/relationships/hyperlink" Target="https://zh.wikipedia.org/zh-tw/%E5%AA%92%E9%AB%94%E7%B4%A0%E9%A4%8A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techbang.com/posts/78258-dont-send-false-messages-fact-check-yourself-end-false-news-and-improve-digital-literacy" TargetMode="External"/><Relationship Id="rId5" Type="http://schemas.openxmlformats.org/officeDocument/2006/relationships/hyperlink" Target="https://news.ltn.com.tw/news/life/paper/82565" TargetMode="External"/><Relationship Id="rId4" Type="http://schemas.openxmlformats.org/officeDocument/2006/relationships/hyperlink" Target="https://ndltd.ncl.edu.tw/cgi-bin/gs32/gsweb.cgi/ccd=hnOi4B/record?r1=1&amp;h1=2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017CD8-97CD-48D5-9189-B86E17F59590}"/>
              </a:ext>
            </a:extLst>
          </p:cNvPr>
          <p:cNvSpPr/>
          <p:nvPr/>
        </p:nvSpPr>
        <p:spPr>
          <a:xfrm>
            <a:off x="4127953" y="748848"/>
            <a:ext cx="5503237" cy="53603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  <a:alpha val="50000"/>
                </a:schemeClr>
              </a:gs>
              <a:gs pos="100000">
                <a:schemeClr val="accent2">
                  <a:lumMod val="90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0133F9-232D-415B-9615-D267F224812A}"/>
              </a:ext>
            </a:extLst>
          </p:cNvPr>
          <p:cNvSpPr txBox="1"/>
          <p:nvPr/>
        </p:nvSpPr>
        <p:spPr>
          <a:xfrm>
            <a:off x="-865073" y="2887664"/>
            <a:ext cx="8485591" cy="29234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0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探究高中職生對於</a:t>
            </a:r>
            <a:endParaRPr lang="en-US" altLang="zh-TW" sz="40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  <a:p>
            <a:pPr algn="ctr">
              <a:lnSpc>
                <a:spcPts val="5500"/>
              </a:lnSpc>
            </a:pPr>
            <a:r>
              <a:rPr lang="zh-TW" altLang="en-US" sz="40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網路資訊的媒體識讀能力</a:t>
            </a:r>
            <a:endParaRPr lang="en-US" altLang="zh-TW" sz="40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  <a:p>
            <a:pPr algn="ctr">
              <a:lnSpc>
                <a:spcPts val="5500"/>
              </a:lnSpc>
            </a:pPr>
            <a:r>
              <a:rPr lang="en-US" altLang="zh-TW" sz="40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-</a:t>
            </a:r>
            <a:r>
              <a:rPr lang="zh-TW" altLang="en-US" sz="40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以</a:t>
            </a:r>
            <a:r>
              <a:rPr lang="en-US" altLang="zh-TW" sz="40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LINE</a:t>
            </a:r>
            <a:r>
              <a:rPr lang="zh-TW" altLang="en-US" sz="40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訊息查證為例</a:t>
            </a:r>
            <a:endParaRPr lang="en-US" altLang="zh-TW" sz="40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  <a:p>
            <a:pPr>
              <a:lnSpc>
                <a:spcPts val="5500"/>
              </a:lnSpc>
            </a:pPr>
            <a:endParaRPr lang="en-US" sz="40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</p:txBody>
      </p:sp>
      <p:pic>
        <p:nvPicPr>
          <p:cNvPr id="4" name="圖片版面配置區 3">
            <a:extLst>
              <a:ext uri="{FF2B5EF4-FFF2-40B4-BE49-F238E27FC236}">
                <a16:creationId xmlns:a16="http://schemas.microsoft.com/office/drawing/2014/main" id="{C90A3124-F7D3-DFBB-AEF7-7BD1B231BD5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14782" r="14782"/>
          <a:stretch>
            <a:fillRect/>
          </a:stretch>
        </p:blipFill>
        <p:spPr>
          <a:xfrm>
            <a:off x="6845300" y="1163623"/>
            <a:ext cx="5346700" cy="49784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016EFC5-6D82-B439-EA72-CBB605261DC1}"/>
              </a:ext>
            </a:extLst>
          </p:cNvPr>
          <p:cNvSpPr txBox="1"/>
          <p:nvPr/>
        </p:nvSpPr>
        <p:spPr>
          <a:xfrm>
            <a:off x="4455686" y="5777706"/>
            <a:ext cx="206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應三甲 </a:t>
            </a:r>
            <a:r>
              <a:rPr lang="en-US" altLang="zh-TW" dirty="0"/>
              <a:t>28 </a:t>
            </a:r>
            <a:r>
              <a:rPr lang="zh-TW" altLang="en-US" dirty="0"/>
              <a:t>陳亭卉</a:t>
            </a:r>
          </a:p>
        </p:txBody>
      </p:sp>
    </p:spTree>
    <p:extLst>
      <p:ext uri="{BB962C8B-B14F-4D97-AF65-F5344CB8AC3E}">
        <p14:creationId xmlns:p14="http://schemas.microsoft.com/office/powerpoint/2010/main" val="81631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CE645E5-0741-4039-8235-1D7BA84694D1}"/>
              </a:ext>
            </a:extLst>
          </p:cNvPr>
          <p:cNvSpPr/>
          <p:nvPr/>
        </p:nvSpPr>
        <p:spPr>
          <a:xfrm>
            <a:off x="0" y="0"/>
            <a:ext cx="110744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  <a:alpha val="54000"/>
                </a:schemeClr>
              </a:gs>
              <a:gs pos="100000">
                <a:schemeClr val="accent2">
                  <a:lumMod val="90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4CEEA-3E55-4FD3-844C-5CFDB96BB122}"/>
              </a:ext>
            </a:extLst>
          </p:cNvPr>
          <p:cNvSpPr txBox="1"/>
          <p:nvPr/>
        </p:nvSpPr>
        <p:spPr>
          <a:xfrm>
            <a:off x="4112879" y="388600"/>
            <a:ext cx="2848642" cy="797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500"/>
              </a:lnSpc>
            </a:pPr>
            <a:r>
              <a:rPr lang="zh-TW" altLang="en-US" sz="4800" b="1" spc="300" dirty="0">
                <a:solidFill>
                  <a:schemeClr val="accent4">
                    <a:lumMod val="50000"/>
                  </a:schemeClr>
                </a:solidFill>
                <a:latin typeface="Chapaza" panose="00000504000000000004" pitchFamily="2" charset="0"/>
                <a:ea typeface="Roboto Slab" pitchFamily="2" charset="0"/>
                <a:cs typeface="Poppins SemiBold" panose="00000700000000000000" pitchFamily="2" charset="0"/>
              </a:rPr>
              <a:t>歷程省思</a:t>
            </a:r>
            <a:endParaRPr lang="en-US" sz="4800" b="1" spc="300" dirty="0">
              <a:solidFill>
                <a:schemeClr val="accent4">
                  <a:lumMod val="50000"/>
                </a:schemeClr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4443F3-39C9-45AD-B71A-A66461259507}"/>
              </a:ext>
            </a:extLst>
          </p:cNvPr>
          <p:cNvSpPr txBox="1"/>
          <p:nvPr/>
        </p:nvSpPr>
        <p:spPr>
          <a:xfrm>
            <a:off x="974089" y="1821524"/>
            <a:ext cx="91262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oHo" panose="00000500000000000000" pitchFamily="2" charset="-34"/>
              </a:rPr>
              <a:t>一開始想到這個選題，是來自於家人們，我的奶奶時常會在家族群組中傳送些不知名來源的新聞，但有些假新聞已經逼真到我沒辦法辨別真假，所以透過自主學習來尋找能夠辨別新聞真假的管道。在做自主學習的過程中我也發現許多台灣人的媒體識讀問題，其實在很多國家，媒體素養是放在學習教材裡的，但在台灣無論小學、國中、抑或是高中，除了公民課之外，沒有相關的課程，導致了許多人會被假新聞所騙，做這份自主學習一部分也想呼籲學校能夠將媒體素養列入課程中，讓學生們學習，這樣一來，相信台灣人的媒體素養會提升很多。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KoHo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08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CE645E5-0741-4039-8235-1D7BA84694D1}"/>
              </a:ext>
            </a:extLst>
          </p:cNvPr>
          <p:cNvSpPr/>
          <p:nvPr/>
        </p:nvSpPr>
        <p:spPr>
          <a:xfrm>
            <a:off x="0" y="0"/>
            <a:ext cx="110744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  <a:alpha val="54000"/>
                </a:schemeClr>
              </a:gs>
              <a:gs pos="100000">
                <a:schemeClr val="accent2">
                  <a:lumMod val="90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4CEEA-3E55-4FD3-844C-5CFDB96BB122}"/>
              </a:ext>
            </a:extLst>
          </p:cNvPr>
          <p:cNvSpPr txBox="1"/>
          <p:nvPr/>
        </p:nvSpPr>
        <p:spPr>
          <a:xfrm>
            <a:off x="3980794" y="416940"/>
            <a:ext cx="3112812" cy="797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500"/>
              </a:lnSpc>
            </a:pPr>
            <a:r>
              <a:rPr lang="zh-TW" altLang="en-US" sz="4800" b="1" spc="300" dirty="0">
                <a:solidFill>
                  <a:schemeClr val="accent4">
                    <a:lumMod val="50000"/>
                  </a:schemeClr>
                </a:solidFill>
                <a:latin typeface="Chapaza" panose="00000504000000000004" pitchFamily="2" charset="0"/>
                <a:ea typeface="Roboto Slab" pitchFamily="2" charset="0"/>
                <a:cs typeface="Poppins SemiBold" panose="00000700000000000000" pitchFamily="2" charset="0"/>
              </a:rPr>
              <a:t>文獻出處</a:t>
            </a:r>
            <a:endParaRPr lang="en-US" sz="4800" b="1" spc="300" dirty="0">
              <a:solidFill>
                <a:schemeClr val="accent4">
                  <a:lumMod val="50000"/>
                </a:schemeClr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4443F3-39C9-45AD-B71A-A66461259507}"/>
              </a:ext>
            </a:extLst>
          </p:cNvPr>
          <p:cNvSpPr txBox="1"/>
          <p:nvPr/>
        </p:nvSpPr>
        <p:spPr>
          <a:xfrm>
            <a:off x="446077" y="2040394"/>
            <a:ext cx="101822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2"/>
              </a:rPr>
              <a:t>媒體素養。維基百科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KoHo" panose="00000500000000000000" pitchFamily="2" charset="-34"/>
            </a:endParaRPr>
          </a:p>
          <a:p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3"/>
              </a:rPr>
              <a:t>古雅馨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3"/>
              </a:rPr>
              <a:t>(2010)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3"/>
              </a:rPr>
              <a:t>。台北市高中職生媒體識讀能力研究。國立臺灣師範大學研究所碩士論文。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KoHo" panose="00000500000000000000" pitchFamily="2" charset="-34"/>
            </a:endParaRPr>
          </a:p>
          <a:p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4"/>
              </a:rPr>
              <a:t>陳慶懋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4"/>
              </a:rPr>
              <a:t>(2007)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4"/>
              </a:rPr>
              <a:t>。青少年電視識讀能力與餐與文化活動之關聯性研究。中國文化大學研究所碩士論文。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KoHo" panose="00000500000000000000" pitchFamily="2" charset="-34"/>
            </a:endParaRPr>
          </a:p>
          <a:p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5"/>
              </a:rPr>
              <a:t>自由時報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5"/>
              </a:rPr>
              <a:t>(2006)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5"/>
              </a:rPr>
              <a:t>。觀眾識讀能力不足 易受媒體引導。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KoHo" panose="00000500000000000000" pitchFamily="2" charset="-34"/>
            </a:endParaRPr>
          </a:p>
          <a:p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6"/>
              </a:rPr>
              <a:t>WL.(2021)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6"/>
              </a:rPr>
              <a:t>。別再傳假訊息！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6"/>
              </a:rPr>
              <a:t>4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6"/>
              </a:rPr>
              <a:t>大事實查核平台使用教學，自己就能查明真相。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KoHo" panose="00000500000000000000" pitchFamily="2" charset="-34"/>
            </a:endParaRPr>
          </a:p>
          <a:p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7"/>
              </a:rPr>
              <a:t>LINE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  <a:hlinkClick r:id="rId7"/>
              </a:rPr>
              <a:t>訊息查證官方網站。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KoHo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325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DC02A-9993-49D1-9C3C-EBB2943B4A9F}"/>
              </a:ext>
            </a:extLst>
          </p:cNvPr>
          <p:cNvSpPr/>
          <p:nvPr/>
        </p:nvSpPr>
        <p:spPr>
          <a:xfrm>
            <a:off x="6096001" y="0"/>
            <a:ext cx="6095999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A89500-B744-48D6-A02F-5FC6B784F2A1}"/>
              </a:ext>
            </a:extLst>
          </p:cNvPr>
          <p:cNvSpPr/>
          <p:nvPr/>
        </p:nvSpPr>
        <p:spPr>
          <a:xfrm>
            <a:off x="2" y="0"/>
            <a:ext cx="609599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  <a:alpha val="50000"/>
                </a:schemeClr>
              </a:gs>
              <a:gs pos="100000">
                <a:schemeClr val="accent2">
                  <a:lumMod val="90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750D1-905F-46B6-9A73-5C39DD13A6B9}"/>
              </a:ext>
            </a:extLst>
          </p:cNvPr>
          <p:cNvSpPr txBox="1"/>
          <p:nvPr/>
        </p:nvSpPr>
        <p:spPr>
          <a:xfrm>
            <a:off x="3048001" y="3447466"/>
            <a:ext cx="6095998" cy="8921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80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SemiBold" panose="00000700000000000000" pitchFamily="2" charset="0"/>
              </a:rPr>
              <a:t>Thank you</a:t>
            </a:r>
            <a:endParaRPr lang="en-US" sz="80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0B496E-9057-45E7-B21B-F0854400ECD1}"/>
              </a:ext>
            </a:extLst>
          </p:cNvPr>
          <p:cNvSpPr/>
          <p:nvPr/>
        </p:nvSpPr>
        <p:spPr>
          <a:xfrm>
            <a:off x="2" y="0"/>
            <a:ext cx="1219199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</a:schemeClr>
              </a:gs>
              <a:gs pos="100000">
                <a:schemeClr val="accent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9C0210-3B6F-46FF-80C8-62BA82744BEC}"/>
              </a:ext>
            </a:extLst>
          </p:cNvPr>
          <p:cNvSpPr/>
          <p:nvPr/>
        </p:nvSpPr>
        <p:spPr>
          <a:xfrm>
            <a:off x="2" y="0"/>
            <a:ext cx="609599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228600" algn="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4CEEA-3E55-4FD3-844C-5CFDB96BB122}"/>
              </a:ext>
            </a:extLst>
          </p:cNvPr>
          <p:cNvSpPr txBox="1"/>
          <p:nvPr/>
        </p:nvSpPr>
        <p:spPr>
          <a:xfrm>
            <a:off x="1385444" y="3044279"/>
            <a:ext cx="354026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5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SemiBold" panose="00000700000000000000" pitchFamily="2" charset="0"/>
              </a:rPr>
              <a:t>計畫執行表</a:t>
            </a:r>
            <a:endParaRPr lang="en-US" sz="45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7CA138-D566-4E2D-B890-A0240BBFD846}"/>
              </a:ext>
            </a:extLst>
          </p:cNvPr>
          <p:cNvSpPr txBox="1"/>
          <p:nvPr/>
        </p:nvSpPr>
        <p:spPr>
          <a:xfrm>
            <a:off x="6203575" y="666047"/>
            <a:ext cx="6095997" cy="557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TW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1-3</a:t>
            </a:r>
            <a:r>
              <a:rPr lang="zh-TW" altLang="en-US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週：計畫發想、進度分配、閱讀相關論文、書籍</a:t>
            </a:r>
            <a:endParaRPr lang="en-US" altLang="zh-TW" sz="24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TW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4-6</a:t>
            </a:r>
            <a:r>
              <a:rPr lang="zh-TW" altLang="en-US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週：根據每周進度執行</a:t>
            </a:r>
            <a:endParaRPr lang="en-US" altLang="zh-TW" sz="2400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TW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7</a:t>
            </a:r>
            <a:r>
              <a:rPr lang="zh-TW" altLang="en-US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週：第一次段考</a:t>
            </a:r>
            <a:endParaRPr lang="en-US" altLang="zh-TW" sz="24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TW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8-10</a:t>
            </a:r>
            <a:r>
              <a:rPr lang="zh-TW" altLang="en-US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週：研究</a:t>
            </a:r>
            <a:r>
              <a:rPr lang="en-US" altLang="zh-TW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LINE</a:t>
            </a:r>
            <a:r>
              <a:rPr lang="zh-TW" altLang="en-US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訊息查證及分析相關文獻</a:t>
            </a:r>
            <a:endParaRPr lang="en-US" altLang="zh-TW" sz="24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TW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11-13</a:t>
            </a:r>
            <a:r>
              <a:rPr lang="zh-TW" altLang="en-US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週：根據每周進度執行</a:t>
            </a:r>
            <a:endParaRPr lang="en-US" altLang="zh-TW" sz="24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TW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14</a:t>
            </a:r>
            <a:r>
              <a:rPr lang="zh-TW" altLang="en-US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週：第二次段考</a:t>
            </a:r>
            <a:endParaRPr lang="en-US" altLang="zh-TW" sz="24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TW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15-16</a:t>
            </a:r>
            <a:r>
              <a:rPr lang="zh-TW" altLang="en-US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週：製作成果發表個人</a:t>
            </a:r>
            <a:r>
              <a:rPr lang="en-US" altLang="zh-TW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PPT</a:t>
            </a:r>
            <a:r>
              <a:rPr lang="zh-TW" altLang="en-US" sz="2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Light" panose="00000400000000000000" pitchFamily="2" charset="0"/>
              </a:rPr>
              <a:t>及海報</a:t>
            </a:r>
            <a:endParaRPr lang="en-US" altLang="zh-TW" sz="24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8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81A21B-2FE8-47AA-8593-9C8B51DBDAB0}"/>
              </a:ext>
            </a:extLst>
          </p:cNvPr>
          <p:cNvSpPr/>
          <p:nvPr/>
        </p:nvSpPr>
        <p:spPr>
          <a:xfrm>
            <a:off x="4991101" y="995"/>
            <a:ext cx="7200900" cy="6857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51A71-B218-491F-966E-4B450B5543C8}"/>
              </a:ext>
            </a:extLst>
          </p:cNvPr>
          <p:cNvSpPr txBox="1"/>
          <p:nvPr/>
        </p:nvSpPr>
        <p:spPr>
          <a:xfrm>
            <a:off x="2234578" y="220338"/>
            <a:ext cx="7722844" cy="797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SemiBold" panose="00000700000000000000" pitchFamily="2" charset="0"/>
              </a:rPr>
              <a:t>內容發想與進度編排</a:t>
            </a:r>
            <a:endParaRPr lang="en-US" sz="44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091B38E-C08C-9462-9F14-B3F1FCCD65D2}"/>
              </a:ext>
            </a:extLst>
          </p:cNvPr>
          <p:cNvSpPr txBox="1"/>
          <p:nvPr/>
        </p:nvSpPr>
        <p:spPr>
          <a:xfrm>
            <a:off x="1736911" y="2034989"/>
            <a:ext cx="8718177" cy="340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計畫發想：將教授及老師提出的意見納入自主學習，把不完整的地方修正</a:t>
            </a:r>
            <a:endParaRPr lang="en-US" altLang="zh-TW" sz="28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進度分配：分配未來幾周的計畫及待辦事項</a:t>
            </a:r>
            <a:endParaRPr lang="en-US" altLang="zh-TW" sz="28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閱讀有關媒體識讀的相關論文及文章</a:t>
            </a:r>
            <a:endParaRPr lang="en-US" altLang="zh-TW" sz="28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859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81A21B-2FE8-47AA-8593-9C8B51DBDAB0}"/>
              </a:ext>
            </a:extLst>
          </p:cNvPr>
          <p:cNvSpPr/>
          <p:nvPr/>
        </p:nvSpPr>
        <p:spPr>
          <a:xfrm>
            <a:off x="4991101" y="995"/>
            <a:ext cx="7200900" cy="6857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51A71-B218-491F-966E-4B450B5543C8}"/>
              </a:ext>
            </a:extLst>
          </p:cNvPr>
          <p:cNvSpPr txBox="1"/>
          <p:nvPr/>
        </p:nvSpPr>
        <p:spPr>
          <a:xfrm>
            <a:off x="2234578" y="286257"/>
            <a:ext cx="7722844" cy="797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500"/>
              </a:lnSpc>
            </a:pPr>
            <a:r>
              <a:rPr lang="zh-TW" altLang="en-US" sz="4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SemiBold" panose="00000700000000000000" pitchFamily="2" charset="0"/>
              </a:rPr>
              <a:t>分析文獻結果</a:t>
            </a:r>
            <a:endParaRPr lang="en-US" sz="44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663F428-04B7-FB26-C335-507BC93E96AB}"/>
              </a:ext>
            </a:extLst>
          </p:cNvPr>
          <p:cNvSpPr txBox="1"/>
          <p:nvPr/>
        </p:nvSpPr>
        <p:spPr>
          <a:xfrm>
            <a:off x="900953" y="1826781"/>
            <a:ext cx="103900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TW" sz="2400" b="1" i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0" i="0" kern="1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台灣學生於</a:t>
            </a:r>
            <a:r>
              <a:rPr lang="en-US" altLang="zh-TW" sz="2400" b="0" i="0" kern="1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2017</a:t>
            </a:r>
            <a:r>
              <a:rPr lang="zh-TW" altLang="en-US" sz="2400" b="0" i="0" kern="1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學年開始學習媒體素養課程。</a:t>
            </a:r>
            <a:endParaRPr lang="en-US" altLang="zh-TW" sz="2400" b="0" i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日本文部科學省於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2001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年在中小學與高中設立「綜合教育」科目，也納入了媒體素養教育。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b="0" i="0" kern="1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香港自</a:t>
            </a:r>
            <a:r>
              <a:rPr lang="en-US" altLang="zh-TW" sz="2400" b="0" i="0" kern="1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1997</a:t>
            </a:r>
            <a:r>
              <a:rPr lang="zh-TW" altLang="en-US" sz="2400" b="0" i="0" kern="12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年教育改革時開始推動媒體素養教育。</a:t>
            </a:r>
            <a:endParaRPr lang="en-US" altLang="zh-TW" sz="2400" b="0" i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英國於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世紀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年代開始制定媒體教育政策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加拿大是北美洲第一個在學校課程中要求媒體素養的國家</a:t>
            </a:r>
            <a:endParaRPr lang="en-US" altLang="zh-TW" sz="2400" b="0" i="0" kern="1200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851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81A21B-2FE8-47AA-8593-9C8B51DBDAB0}"/>
              </a:ext>
            </a:extLst>
          </p:cNvPr>
          <p:cNvSpPr/>
          <p:nvPr/>
        </p:nvSpPr>
        <p:spPr>
          <a:xfrm>
            <a:off x="4991101" y="995"/>
            <a:ext cx="7200900" cy="6857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663F428-04B7-FB26-C335-507BC93E96AB}"/>
              </a:ext>
            </a:extLst>
          </p:cNvPr>
          <p:cNvSpPr txBox="1"/>
          <p:nvPr/>
        </p:nvSpPr>
        <p:spPr>
          <a:xfrm>
            <a:off x="1259540" y="1747999"/>
            <a:ext cx="11057965" cy="441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11111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青少年文化活動參與程度越高，其電視識讀能力越高。</a:t>
            </a:r>
            <a:endParaRPr lang="en-US" altLang="zh-TW" sz="2400" dirty="0">
              <a:solidFill>
                <a:srgbClr val="11111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b="0" i="0" dirty="0">
                <a:solidFill>
                  <a:srgbClr val="11111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青少年電視收視時間和網路使用時間兩者和電視</a:t>
            </a:r>
            <a:r>
              <a:rPr lang="zh-TW" altLang="en-US" sz="2400" dirty="0">
                <a:solidFill>
                  <a:srgbClr val="11111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識讀</a:t>
            </a:r>
            <a:r>
              <a:rPr lang="zh-TW" altLang="en-US" sz="2400" b="0" i="0" dirty="0">
                <a:solidFill>
                  <a:srgbClr val="11111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能力呈現負相關。</a:t>
            </a:r>
            <a:endParaRPr lang="en-US" altLang="zh-TW" sz="2400" b="0" i="0" dirty="0">
              <a:solidFill>
                <a:srgbClr val="11111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11111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青少年閱報時間和電視識讀能力呈現正相關。</a:t>
            </a:r>
            <a:endParaRPr lang="en-US" altLang="zh-TW" sz="2400" dirty="0">
              <a:solidFill>
                <a:srgbClr val="11111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11111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二十五歲至三十四歲的受訪民眾識讀能力最高，五十五歲至六十四歲者最低。</a:t>
            </a:r>
            <a:endParaRPr lang="en-US" altLang="zh-TW" sz="2400" dirty="0">
              <a:solidFill>
                <a:srgbClr val="11111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11111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小學以下教育程度者與大學程度以上者的媒體識讀能力相差無幾。</a:t>
            </a:r>
            <a:endParaRPr lang="en-US" altLang="zh-TW" sz="2400" dirty="0">
              <a:solidFill>
                <a:srgbClr val="11111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b="0" i="0" dirty="0">
                <a:solidFill>
                  <a:srgbClr val="11111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電視台影響民眾甚深，若未審先判，易造成社會亂源</a:t>
            </a:r>
            <a:endParaRPr lang="en-US" altLang="zh-TW" sz="2400" b="0" i="0" dirty="0">
              <a:solidFill>
                <a:srgbClr val="11111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0E99BBC-56BE-C61F-A16F-809852A3D82C}"/>
              </a:ext>
            </a:extLst>
          </p:cNvPr>
          <p:cNvSpPr txBox="1"/>
          <p:nvPr/>
        </p:nvSpPr>
        <p:spPr>
          <a:xfrm>
            <a:off x="4119282" y="426956"/>
            <a:ext cx="3953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SemiBold" panose="00000700000000000000" pitchFamily="2" charset="0"/>
              </a:rPr>
              <a:t>分析文獻結果</a:t>
            </a:r>
            <a:endParaRPr lang="en-US" altLang="zh-TW" sz="44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8648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81A21B-2FE8-47AA-8593-9C8B51DBDAB0}"/>
              </a:ext>
            </a:extLst>
          </p:cNvPr>
          <p:cNvSpPr/>
          <p:nvPr/>
        </p:nvSpPr>
        <p:spPr>
          <a:xfrm>
            <a:off x="4991101" y="995"/>
            <a:ext cx="7200900" cy="6857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51A71-B218-491F-966E-4B450B5543C8}"/>
              </a:ext>
            </a:extLst>
          </p:cNvPr>
          <p:cNvSpPr txBox="1"/>
          <p:nvPr/>
        </p:nvSpPr>
        <p:spPr>
          <a:xfrm>
            <a:off x="2234578" y="410282"/>
            <a:ext cx="7722844" cy="797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SemiBold" panose="00000700000000000000" pitchFamily="2" charset="0"/>
              </a:rPr>
              <a:t>LINE</a:t>
            </a:r>
            <a:r>
              <a:rPr lang="zh-TW" altLang="en-US" sz="44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SemiBold" panose="00000700000000000000" pitchFamily="2" charset="0"/>
              </a:rPr>
              <a:t>訊息查證使用教學</a:t>
            </a:r>
            <a:endParaRPr lang="en-US" sz="44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239AFDBB-76DA-104F-FC99-99AAAF632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570346"/>
              </p:ext>
            </p:extLst>
          </p:nvPr>
        </p:nvGraphicFramePr>
        <p:xfrm>
          <a:off x="1618131" y="763347"/>
          <a:ext cx="9767046" cy="5331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F919E631-BC47-988D-065F-42AB30BF524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631" t="10609" r="14921"/>
          <a:stretch/>
        </p:blipFill>
        <p:spPr>
          <a:xfrm>
            <a:off x="-1" y="4445312"/>
            <a:ext cx="3334871" cy="241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3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F81A21B-2FE8-47AA-8593-9C8B51DBDAB0}"/>
              </a:ext>
            </a:extLst>
          </p:cNvPr>
          <p:cNvSpPr/>
          <p:nvPr/>
        </p:nvSpPr>
        <p:spPr>
          <a:xfrm>
            <a:off x="4991101" y="995"/>
            <a:ext cx="7200900" cy="6857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51A71-B218-491F-966E-4B450B5543C8}"/>
              </a:ext>
            </a:extLst>
          </p:cNvPr>
          <p:cNvSpPr txBox="1"/>
          <p:nvPr/>
        </p:nvSpPr>
        <p:spPr>
          <a:xfrm>
            <a:off x="2234578" y="405449"/>
            <a:ext cx="7722844" cy="797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altLang="zh-TW" sz="45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SemiBold" panose="00000700000000000000" pitchFamily="2" charset="0"/>
              </a:rPr>
              <a:t>LINE</a:t>
            </a:r>
            <a:r>
              <a:rPr lang="zh-TW" altLang="en-US" sz="4500" b="1" spc="300" dirty="0">
                <a:solidFill>
                  <a:schemeClr val="bg2"/>
                </a:solidFill>
                <a:latin typeface="Chapaza" panose="00000504000000000004" pitchFamily="2" charset="0"/>
                <a:ea typeface="Roboto Slab" pitchFamily="2" charset="0"/>
                <a:cs typeface="Poppins SemiBold" panose="00000700000000000000" pitchFamily="2" charset="0"/>
              </a:rPr>
              <a:t>訊息查證說明</a:t>
            </a:r>
            <a:endParaRPr lang="en-US" sz="4500" b="1" spc="300" dirty="0">
              <a:solidFill>
                <a:schemeClr val="bg2"/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E55C552-66D6-C3D0-E847-B11E27DFEAB4}"/>
              </a:ext>
            </a:extLst>
          </p:cNvPr>
          <p:cNvSpPr txBox="1"/>
          <p:nvPr/>
        </p:nvSpPr>
        <p:spPr>
          <a:xfrm>
            <a:off x="1577788" y="2268072"/>
            <a:ext cx="9852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fontAlgn="base"/>
            <a:r>
              <a:rPr lang="en-US" altLang="zh-TW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訊息查證：集結四大平台，擴大謠言資料庫。</a:t>
            </a:r>
          </a:p>
          <a:p>
            <a:pPr algn="l" fontAlgn="base"/>
            <a:r>
              <a:rPr lang="zh-TW" altLang="en-US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去年 </a:t>
            </a:r>
            <a:r>
              <a:rPr lang="en-US" altLang="zh-TW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LINE </a:t>
            </a:r>
            <a:r>
              <a:rPr lang="zh-TW" altLang="en-US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推出「</a:t>
            </a:r>
            <a:r>
              <a:rPr lang="en-US" altLang="zh-TW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LINE </a:t>
            </a:r>
            <a:r>
              <a:rPr lang="zh-TW" altLang="en-US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訊息查證」平台，並與四間查核機構合作，包括台灣事實查核中心、</a:t>
            </a:r>
            <a:r>
              <a:rPr lang="en-US" altLang="zh-TW" sz="2400" i="0" dirty="0" err="1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MyGoPen</a:t>
            </a:r>
            <a:r>
              <a:rPr lang="zh-TW" altLang="en-US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、蘭姆酒吐司、</a:t>
            </a:r>
            <a:r>
              <a:rPr lang="en-US" altLang="zh-TW" sz="2400" i="0" dirty="0" err="1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CoFacts</a:t>
            </a:r>
            <a:r>
              <a:rPr lang="en-US" altLang="zh-TW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真的假的，讓廣大的 </a:t>
            </a:r>
            <a:r>
              <a:rPr lang="en-US" altLang="zh-TW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LINE </a:t>
            </a:r>
            <a:r>
              <a:rPr lang="zh-TW" altLang="en-US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用戶，只要加入「</a:t>
            </a:r>
            <a:r>
              <a:rPr lang="en-US" altLang="zh-TW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r>
              <a:rPr lang="zh-TW" altLang="en-US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訊息查證」官方帳號，就可以在 </a:t>
            </a:r>
            <a:r>
              <a:rPr lang="en-US" altLang="zh-TW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LINE </a:t>
            </a:r>
            <a:r>
              <a:rPr lang="zh-TW" altLang="en-US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的對話視窗中，直接將需查證的訊息分享至官方帳號。而在 </a:t>
            </a:r>
            <a:r>
              <a:rPr lang="en-US" altLang="zh-TW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LINE </a:t>
            </a:r>
            <a:r>
              <a:rPr lang="zh-TW" altLang="en-US" sz="240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訊息查證的官方帳號視窗中，會判讀訊息內容，提供已查證的結果，或是類似的內容，若是資料庫中沒有相關的內容，就可選擇回報查核單位進行查證，不過只支援文字判讀。</a:t>
            </a:r>
          </a:p>
          <a:p>
            <a:endParaRPr lang="en-US" altLang="zh-TW" sz="240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084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CE645E5-0741-4039-8235-1D7BA84694D1}"/>
              </a:ext>
            </a:extLst>
          </p:cNvPr>
          <p:cNvSpPr/>
          <p:nvPr/>
        </p:nvSpPr>
        <p:spPr>
          <a:xfrm>
            <a:off x="0" y="0"/>
            <a:ext cx="110744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  <a:alpha val="54000"/>
                </a:schemeClr>
              </a:gs>
              <a:gs pos="100000">
                <a:schemeClr val="accent2">
                  <a:lumMod val="90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E45B7B-38C3-4FF3-B779-3A274483FE5E}"/>
              </a:ext>
            </a:extLst>
          </p:cNvPr>
          <p:cNvSpPr/>
          <p:nvPr/>
        </p:nvSpPr>
        <p:spPr>
          <a:xfrm>
            <a:off x="6168570" y="1552725"/>
            <a:ext cx="4034972" cy="403497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alpha val="54000"/>
                </a:schemeClr>
              </a:gs>
              <a:gs pos="100000">
                <a:schemeClr val="accent2">
                  <a:lumMod val="90000"/>
                  <a:alpha val="70000"/>
                </a:schemeClr>
              </a:gs>
            </a:gsLst>
            <a:lin ang="2700000" scaled="1"/>
          </a:gradFill>
          <a:ln>
            <a:noFill/>
          </a:ln>
          <a:effectLst>
            <a:outerShdw blurRad="304800" dist="1143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4CEEA-3E55-4FD3-844C-5CFDB96BB122}"/>
              </a:ext>
            </a:extLst>
          </p:cNvPr>
          <p:cNvSpPr txBox="1"/>
          <p:nvPr/>
        </p:nvSpPr>
        <p:spPr>
          <a:xfrm>
            <a:off x="437212" y="472649"/>
            <a:ext cx="3742978" cy="797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500"/>
              </a:lnSpc>
            </a:pPr>
            <a:r>
              <a:rPr lang="zh-TW" altLang="en-US" sz="4800" b="1" spc="300" dirty="0">
                <a:solidFill>
                  <a:schemeClr val="accent4">
                    <a:lumMod val="50000"/>
                  </a:schemeClr>
                </a:solidFill>
                <a:latin typeface="Chapaza" panose="00000504000000000004" pitchFamily="2" charset="0"/>
                <a:ea typeface="Roboto Slab" pitchFamily="2" charset="0"/>
                <a:cs typeface="Poppins SemiBold" panose="00000700000000000000" pitchFamily="2" charset="0"/>
              </a:rPr>
              <a:t>使用的平台</a:t>
            </a:r>
            <a:endParaRPr lang="en-US" sz="4800" b="1" spc="300" dirty="0">
              <a:solidFill>
                <a:schemeClr val="accent4">
                  <a:lumMod val="50000"/>
                </a:schemeClr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4443F3-39C9-45AD-B71A-A66461259507}"/>
              </a:ext>
            </a:extLst>
          </p:cNvPr>
          <p:cNvSpPr txBox="1"/>
          <p:nvPr/>
        </p:nvSpPr>
        <p:spPr>
          <a:xfrm>
            <a:off x="331878" y="2662270"/>
            <a:ext cx="55524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</a:rPr>
              <a:t>本次自主學習搭配使用的是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</a:rPr>
              <a:t>LINE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</a:rPr>
              <a:t>訊息查證平台，為了讓高中生們更好上手，選擇了幾乎人人都有的社群軟體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KoHo" panose="00000500000000000000" pitchFamily="2" charset="-34"/>
              </a:rPr>
              <a:t>--LINE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KoHo" panose="00000500000000000000" pitchFamily="2" charset="-34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F84BF11-493B-7865-CCEE-75A2D6DF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868" y="1459023"/>
            <a:ext cx="4222376" cy="42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1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CE645E5-0741-4039-8235-1D7BA84694D1}"/>
              </a:ext>
            </a:extLst>
          </p:cNvPr>
          <p:cNvSpPr/>
          <p:nvPr/>
        </p:nvSpPr>
        <p:spPr>
          <a:xfrm>
            <a:off x="0" y="0"/>
            <a:ext cx="110744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  <a:alpha val="54000"/>
                </a:schemeClr>
              </a:gs>
              <a:gs pos="100000">
                <a:schemeClr val="accent2">
                  <a:lumMod val="90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24CEEA-3E55-4FD3-844C-5CFDB96BB122}"/>
              </a:ext>
            </a:extLst>
          </p:cNvPr>
          <p:cNvSpPr txBox="1"/>
          <p:nvPr/>
        </p:nvSpPr>
        <p:spPr>
          <a:xfrm>
            <a:off x="3988265" y="427201"/>
            <a:ext cx="4215470" cy="7976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500"/>
              </a:lnSpc>
            </a:pPr>
            <a:r>
              <a:rPr lang="zh-TW" altLang="en-US" sz="4800" b="1" spc="300" dirty="0">
                <a:solidFill>
                  <a:schemeClr val="accent4">
                    <a:lumMod val="50000"/>
                  </a:schemeClr>
                </a:solidFill>
                <a:latin typeface="Chapaza" panose="00000504000000000004" pitchFamily="2" charset="0"/>
                <a:ea typeface="Roboto Slab" pitchFamily="2" charset="0"/>
                <a:cs typeface="Poppins SemiBold" panose="00000700000000000000" pitchFamily="2" charset="0"/>
              </a:rPr>
              <a:t>學習成果說明</a:t>
            </a:r>
            <a:endParaRPr lang="en-US" sz="4800" b="1" spc="300" dirty="0">
              <a:solidFill>
                <a:schemeClr val="accent4">
                  <a:lumMod val="50000"/>
                </a:schemeClr>
              </a:solidFill>
              <a:latin typeface="Chapaza" panose="00000504000000000004" pitchFamily="2" charset="0"/>
              <a:ea typeface="Roboto Slab" pitchFamily="2" charset="0"/>
              <a:cs typeface="Poppins Light" panose="000004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4443F3-39C9-45AD-B71A-A66461259507}"/>
              </a:ext>
            </a:extLst>
          </p:cNvPr>
          <p:cNvSpPr txBox="1"/>
          <p:nvPr/>
        </p:nvSpPr>
        <p:spPr>
          <a:xfrm>
            <a:off x="724571" y="1727604"/>
            <a:ext cx="10570957" cy="427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oHo" panose="00000500000000000000" pitchFamily="2" charset="-34"/>
              </a:rPr>
              <a:t>台灣年長者的媒體識讀能力偏弱。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KoHo" panose="00000500000000000000" pitchFamily="2" charset="-34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oHo" panose="00000500000000000000" pitchFamily="2" charset="-34"/>
              </a:rPr>
              <a:t>身為高中生應該要有能夠判斷訊息真假的能力。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KoHo" panose="00000500000000000000" pitchFamily="2" charset="-34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oHo" panose="00000500000000000000" pitchFamily="2" charset="-34"/>
              </a:rPr>
              <a:t>向大眾介紹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oHo" panose="00000500000000000000" pitchFamily="2" charset="-34"/>
              </a:rPr>
              <a:t>LINE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oHo" panose="00000500000000000000" pitchFamily="2" charset="-34"/>
              </a:rPr>
              <a:t>訊息查證是一個易上手的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oHo" panose="00000500000000000000" pitchFamily="2" charset="-34"/>
              </a:rPr>
              <a:t>APP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oHo" panose="00000500000000000000" pitchFamily="2" charset="-34"/>
              </a:rPr>
              <a:t>希望透過一個簡單的應用程式，讓每個年齡層的人都學會使用。</a:t>
            </a:r>
            <a:endParaRPr lang="en-US" altLang="zh-TW" sz="2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KoHo" panose="00000500000000000000" pitchFamily="2" charset="-34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oHo" panose="00000500000000000000" pitchFamily="2" charset="-34"/>
              </a:rPr>
              <a:t>透過高中生這個管道，教會家裡的長輩們使用</a:t>
            </a:r>
            <a:r>
              <a:rPr lang="en-US" altLang="zh-TW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oHo" panose="00000500000000000000" pitchFamily="2" charset="-34"/>
              </a:rPr>
              <a:t>LINE</a:t>
            </a:r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oHo" panose="00000500000000000000" pitchFamily="2" charset="-34"/>
              </a:rPr>
              <a:t>訊息查證。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KoHo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5024817"/>
      </p:ext>
    </p:extLst>
  </p:cSld>
  <p:clrMapOvr>
    <a:masterClrMapping/>
  </p:clrMapOvr>
</p:sld>
</file>

<file path=ppt/theme/theme1.xml><?xml version="1.0" encoding="utf-8"?>
<a:theme xmlns:a="http://schemas.openxmlformats.org/drawingml/2006/main" name="Digit - Multi 1 - Bright">
  <a:themeElements>
    <a:clrScheme name="Custom 14">
      <a:dk1>
        <a:srgbClr val="000000"/>
      </a:dk1>
      <a:lt1>
        <a:srgbClr val="FFFFFF"/>
      </a:lt1>
      <a:dk2>
        <a:srgbClr val="E0DFE1"/>
      </a:dk2>
      <a:lt2>
        <a:srgbClr val="40423F"/>
      </a:lt2>
      <a:accent1>
        <a:srgbClr val="EFF5F5"/>
      </a:accent1>
      <a:accent2>
        <a:srgbClr val="D3E2E7"/>
      </a:accent2>
      <a:accent3>
        <a:srgbClr val="F2ECED"/>
      </a:accent3>
      <a:accent4>
        <a:srgbClr val="DACECF"/>
      </a:accent4>
      <a:accent5>
        <a:srgbClr val="629AAB"/>
      </a:accent5>
      <a:accent6>
        <a:srgbClr val="2F6371"/>
      </a:accent6>
      <a:hlink>
        <a:srgbClr val="0563C1"/>
      </a:hlink>
      <a:folHlink>
        <a:srgbClr val="954F72"/>
      </a:folHlink>
    </a:clrScheme>
    <a:fontScheme name="Montserrat - Digi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 - Multi 1 - Bright" id="{1EED83A8-EBEE-4595-BF05-49EE0B6BAEB2}" vid="{B438FD33-41AA-434C-8FF8-841AA7F524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 - Multi 1 - Bright</Template>
  <TotalTime>40779</TotalTime>
  <Words>905</Words>
  <Application>Microsoft Office PowerPoint</Application>
  <PresentationFormat>寬螢幕</PresentationFormat>
  <Paragraphs>64</Paragraphs>
  <Slides>12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Chapaza</vt:lpstr>
      <vt:lpstr>標楷體</vt:lpstr>
      <vt:lpstr>Arial</vt:lpstr>
      <vt:lpstr>Calibri</vt:lpstr>
      <vt:lpstr>Montserrat</vt:lpstr>
      <vt:lpstr>Raleway</vt:lpstr>
      <vt:lpstr>Roboto</vt:lpstr>
      <vt:lpstr>Digit - Multi 1 - Bright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亭卉 陳</cp:lastModifiedBy>
  <cp:revision>5825</cp:revision>
  <dcterms:created xsi:type="dcterms:W3CDTF">2015-09-24T05:44:04Z</dcterms:created>
  <dcterms:modified xsi:type="dcterms:W3CDTF">2022-12-29T07:55:13Z</dcterms:modified>
</cp:coreProperties>
</file>