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256" r:id="rId5"/>
    <p:sldId id="326" r:id="rId6"/>
    <p:sldId id="327" r:id="rId7"/>
    <p:sldId id="285" r:id="rId8"/>
    <p:sldId id="329" r:id="rId9"/>
    <p:sldId id="330" r:id="rId10"/>
    <p:sldId id="328" r:id="rId11"/>
    <p:sldId id="286" r:id="rId12"/>
    <p:sldId id="333" r:id="rId13"/>
    <p:sldId id="306" r:id="rId14"/>
    <p:sldId id="290" r:id="rId15"/>
    <p:sldId id="304" r:id="rId16"/>
    <p:sldId id="305" r:id="rId17"/>
    <p:sldId id="332" r:id="rId18"/>
    <p:sldId id="291" r:id="rId19"/>
    <p:sldId id="293" r:id="rId20"/>
    <p:sldId id="313" r:id="rId21"/>
    <p:sldId id="320" r:id="rId22"/>
    <p:sldId id="307" r:id="rId23"/>
    <p:sldId id="322" r:id="rId24"/>
    <p:sldId id="310" r:id="rId25"/>
    <p:sldId id="323" r:id="rId26"/>
    <p:sldId id="324" r:id="rId27"/>
    <p:sldId id="325" r:id="rId28"/>
    <p:sldId id="314" r:id="rId29"/>
    <p:sldId id="335" r:id="rId30"/>
    <p:sldId id="336" r:id="rId31"/>
    <p:sldId id="337" r:id="rId32"/>
    <p:sldId id="338" r:id="rId33"/>
    <p:sldId id="309" r:id="rId34"/>
    <p:sldId id="316" r:id="rId35"/>
    <p:sldId id="343" r:id="rId36"/>
    <p:sldId id="342" r:id="rId37"/>
    <p:sldId id="341" r:id="rId38"/>
    <p:sldId id="340" r:id="rId39"/>
    <p:sldId id="317" r:id="rId40"/>
    <p:sldId id="344" r:id="rId41"/>
    <p:sldId id="345" r:id="rId42"/>
    <p:sldId id="346" r:id="rId43"/>
    <p:sldId id="347" r:id="rId44"/>
    <p:sldId id="308" r:id="rId45"/>
    <p:sldId id="318" r:id="rId46"/>
    <p:sldId id="351" r:id="rId47"/>
    <p:sldId id="350" r:id="rId48"/>
    <p:sldId id="349" r:id="rId49"/>
    <p:sldId id="348" r:id="rId50"/>
    <p:sldId id="319" r:id="rId51"/>
    <p:sldId id="355" r:id="rId52"/>
    <p:sldId id="354" r:id="rId53"/>
    <p:sldId id="353" r:id="rId54"/>
    <p:sldId id="352" r:id="rId55"/>
    <p:sldId id="334" r:id="rId56"/>
    <p:sldId id="312" r:id="rId57"/>
    <p:sldId id="289" r:id="rId58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FFD"/>
    <a:srgbClr val="FEC0B4"/>
    <a:srgbClr val="AA9D92"/>
    <a:srgbClr val="D8D2CD"/>
    <a:srgbClr val="A5A5A5"/>
    <a:srgbClr val="F2F1EE"/>
    <a:srgbClr val="BEB9AA"/>
    <a:srgbClr val="C0C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95" autoAdjust="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1CEFA-3060-4BA0-A3EC-03DB8B394C2C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E0573F4-9B57-473F-A647-55B056F644B2}">
      <dgm:prSet phldrT="[文字]" custT="1"/>
      <dgm:spPr>
        <a:ln>
          <a:solidFill>
            <a:schemeClr val="tx1"/>
          </a:solidFill>
        </a:ln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</a:rPr>
            <a:t>我的自主學習動機</a:t>
          </a:r>
        </a:p>
      </dgm:t>
    </dgm:pt>
    <dgm:pt modelId="{4A36CA1D-450E-409A-A306-2CDAB4319BF8}" type="parTrans" cxnId="{D64135A4-D82B-49E1-A42A-8969635428EE}">
      <dgm:prSet/>
      <dgm:spPr/>
      <dgm:t>
        <a:bodyPr/>
        <a:lstStyle/>
        <a:p>
          <a:endParaRPr lang="zh-TW" altLang="en-US"/>
        </a:p>
      </dgm:t>
    </dgm:pt>
    <dgm:pt modelId="{82904FC3-A5B8-4764-A205-0F768EA46345}" type="sibTrans" cxnId="{D64135A4-D82B-49E1-A42A-8969635428EE}">
      <dgm:prSet/>
      <dgm:spPr>
        <a:solidFill>
          <a:srgbClr val="AA9D92"/>
        </a:solidFill>
      </dgm:spPr>
      <dgm:t>
        <a:bodyPr/>
        <a:lstStyle/>
        <a:p>
          <a:endParaRPr lang="zh-TW" altLang="en-US"/>
        </a:p>
      </dgm:t>
    </dgm:pt>
    <dgm:pt modelId="{93087335-4A72-41B9-9584-644DDF52E6D8}">
      <dgm:prSet phldrT="[文字]" custT="1"/>
      <dgm:spPr>
        <a:ln>
          <a:solidFill>
            <a:schemeClr val="tx1"/>
          </a:solidFill>
        </a:ln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</a:rPr>
            <a:t>我的自主學習題目擬定</a:t>
          </a:r>
        </a:p>
      </dgm:t>
    </dgm:pt>
    <dgm:pt modelId="{44A7C316-5858-4831-97BB-48E9A29A3D45}" type="parTrans" cxnId="{20442862-9B2E-41A3-8FCE-A6C9DB307DB6}">
      <dgm:prSet/>
      <dgm:spPr/>
      <dgm:t>
        <a:bodyPr/>
        <a:lstStyle/>
        <a:p>
          <a:endParaRPr lang="zh-TW" altLang="en-US"/>
        </a:p>
      </dgm:t>
    </dgm:pt>
    <dgm:pt modelId="{0AC82890-F81A-4501-ADEE-40435C4A0854}" type="sibTrans" cxnId="{20442862-9B2E-41A3-8FCE-A6C9DB307DB6}">
      <dgm:prSet/>
      <dgm:spPr>
        <a:solidFill>
          <a:srgbClr val="AA9D92"/>
        </a:solidFill>
      </dgm:spPr>
      <dgm:t>
        <a:bodyPr/>
        <a:lstStyle/>
        <a:p>
          <a:endParaRPr lang="zh-TW" altLang="en-US"/>
        </a:p>
      </dgm:t>
    </dgm:pt>
    <dgm:pt modelId="{46DF1ABF-CF72-4423-A44E-652EC5E57AA0}">
      <dgm:prSet phldrT="[文字]" custT="1"/>
      <dgm:spPr>
        <a:ln>
          <a:solidFill>
            <a:schemeClr val="tx1"/>
          </a:solidFill>
        </a:ln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</a:rPr>
            <a:t>我的自主學習進行策略方法與實施</a:t>
          </a:r>
        </a:p>
      </dgm:t>
    </dgm:pt>
    <dgm:pt modelId="{2C04C5A3-E5A1-4E32-B433-4362C1A2488A}" type="parTrans" cxnId="{B5F2B21C-453E-4923-87DB-60731FA47C77}">
      <dgm:prSet/>
      <dgm:spPr/>
      <dgm:t>
        <a:bodyPr/>
        <a:lstStyle/>
        <a:p>
          <a:endParaRPr lang="zh-TW" altLang="en-US"/>
        </a:p>
      </dgm:t>
    </dgm:pt>
    <dgm:pt modelId="{68E1A81F-7C90-451A-96F4-6EA769BF6089}" type="sibTrans" cxnId="{B5F2B21C-453E-4923-87DB-60731FA47C77}">
      <dgm:prSet/>
      <dgm:spPr>
        <a:solidFill>
          <a:srgbClr val="AA9D92"/>
        </a:solidFill>
      </dgm:spPr>
      <dgm:t>
        <a:bodyPr/>
        <a:lstStyle/>
        <a:p>
          <a:endParaRPr lang="zh-TW" altLang="en-US"/>
        </a:p>
      </dgm:t>
    </dgm:pt>
    <dgm:pt modelId="{F9B438B4-90C1-4D59-88D9-93D24C1B3E9D}">
      <dgm:prSet phldrT="[文字]" custT="1"/>
      <dgm:spPr>
        <a:ln>
          <a:solidFill>
            <a:schemeClr val="tx1"/>
          </a:solidFill>
        </a:ln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</a:rPr>
            <a:t>我的自主學習成果</a:t>
          </a:r>
        </a:p>
      </dgm:t>
    </dgm:pt>
    <dgm:pt modelId="{1CD56C32-D160-45DC-87B9-56167A0C30B7}" type="parTrans" cxnId="{878384A6-52E5-4E80-B3E8-C7BD5C06C7FB}">
      <dgm:prSet/>
      <dgm:spPr/>
      <dgm:t>
        <a:bodyPr/>
        <a:lstStyle/>
        <a:p>
          <a:endParaRPr lang="zh-TW" altLang="en-US"/>
        </a:p>
      </dgm:t>
    </dgm:pt>
    <dgm:pt modelId="{1F1F58B3-9FB2-4523-9AA2-53D016D5B40B}" type="sibTrans" cxnId="{878384A6-52E5-4E80-B3E8-C7BD5C06C7FB}">
      <dgm:prSet/>
      <dgm:spPr>
        <a:solidFill>
          <a:srgbClr val="AA9D92"/>
        </a:solidFill>
      </dgm:spPr>
      <dgm:t>
        <a:bodyPr/>
        <a:lstStyle/>
        <a:p>
          <a:endParaRPr lang="zh-TW" altLang="en-US"/>
        </a:p>
      </dgm:t>
    </dgm:pt>
    <dgm:pt modelId="{FA87230C-3D8A-4D05-B4A9-26E4BCFAA1C5}">
      <dgm:prSet phldrT="[文字]" custT="1"/>
      <dgm:spPr>
        <a:ln>
          <a:solidFill>
            <a:schemeClr val="tx1"/>
          </a:solidFill>
        </a:ln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</a:rPr>
            <a:t>我的自主學習歷程反思</a:t>
          </a:r>
        </a:p>
      </dgm:t>
    </dgm:pt>
    <dgm:pt modelId="{B4EECE2C-E58E-4D50-87FA-BAA5877D7248}" type="parTrans" cxnId="{7DA2B69C-B4D1-4EBA-BB41-E5E53D5C561D}">
      <dgm:prSet/>
      <dgm:spPr/>
      <dgm:t>
        <a:bodyPr/>
        <a:lstStyle/>
        <a:p>
          <a:endParaRPr lang="zh-TW" altLang="en-US"/>
        </a:p>
      </dgm:t>
    </dgm:pt>
    <dgm:pt modelId="{766E9C50-7008-44C6-B216-7C988D9C480C}" type="sibTrans" cxnId="{7DA2B69C-B4D1-4EBA-BB41-E5E53D5C561D}">
      <dgm:prSet/>
      <dgm:spPr/>
      <dgm:t>
        <a:bodyPr/>
        <a:lstStyle/>
        <a:p>
          <a:endParaRPr lang="zh-TW" altLang="en-US"/>
        </a:p>
      </dgm:t>
    </dgm:pt>
    <dgm:pt modelId="{6692DC15-297F-4621-AD9E-1A8BC80F3EE0}" type="pres">
      <dgm:prSet presAssocID="{0B71CEFA-3060-4BA0-A3EC-03DB8B394C2C}" presName="diagram" presStyleCnt="0">
        <dgm:presLayoutVars>
          <dgm:dir/>
          <dgm:resizeHandles/>
        </dgm:presLayoutVars>
      </dgm:prSet>
      <dgm:spPr/>
    </dgm:pt>
    <dgm:pt modelId="{160CB3A4-B542-4116-98E3-A704A98972A8}" type="pres">
      <dgm:prSet presAssocID="{3E0573F4-9B57-473F-A647-55B056F644B2}" presName="firstNode" presStyleLbl="node1" presStyleIdx="0" presStyleCnt="5" custScaleX="97154" custScaleY="92084" custLinFactNeighborX="-42893" custLinFactNeighborY="-2831">
        <dgm:presLayoutVars>
          <dgm:bulletEnabled val="1"/>
        </dgm:presLayoutVars>
      </dgm:prSet>
      <dgm:spPr/>
    </dgm:pt>
    <dgm:pt modelId="{3F2EC783-7D86-472F-B901-3C85C8E1E614}" type="pres">
      <dgm:prSet presAssocID="{82904FC3-A5B8-4764-A205-0F768EA46345}" presName="sibTrans" presStyleLbl="sibTrans2D1" presStyleIdx="0" presStyleCnt="4"/>
      <dgm:spPr/>
    </dgm:pt>
    <dgm:pt modelId="{459D0B38-2DD5-4CAE-9342-6218B2266507}" type="pres">
      <dgm:prSet presAssocID="{93087335-4A72-41B9-9584-644DDF52E6D8}" presName="middleNode" presStyleCnt="0"/>
      <dgm:spPr/>
    </dgm:pt>
    <dgm:pt modelId="{76836DA6-A269-4282-85F2-211FC667C8BB}" type="pres">
      <dgm:prSet presAssocID="{93087335-4A72-41B9-9584-644DDF52E6D8}" presName="padding" presStyleLbl="node1" presStyleIdx="0" presStyleCnt="5"/>
      <dgm:spPr/>
    </dgm:pt>
    <dgm:pt modelId="{5D253B24-AB87-4E18-ACE8-91FB6676EC26}" type="pres">
      <dgm:prSet presAssocID="{93087335-4A72-41B9-9584-644DDF52E6D8}" presName="shape" presStyleLbl="node1" presStyleIdx="1" presStyleCnt="5" custScaleX="148227" custScaleY="143933" custLinFactNeighborX="-5097" custLinFactNeighborY="-2610">
        <dgm:presLayoutVars>
          <dgm:bulletEnabled val="1"/>
        </dgm:presLayoutVars>
      </dgm:prSet>
      <dgm:spPr/>
    </dgm:pt>
    <dgm:pt modelId="{BBEA5A4D-9FB5-49A2-BEC3-655981E57D5F}" type="pres">
      <dgm:prSet presAssocID="{0AC82890-F81A-4501-ADEE-40435C4A0854}" presName="sibTrans" presStyleLbl="sibTrans2D1" presStyleIdx="1" presStyleCnt="4" custLinFactNeighborX="0" custLinFactNeighborY="34677"/>
      <dgm:spPr/>
    </dgm:pt>
    <dgm:pt modelId="{6D10E33F-F728-44FE-B27C-FE752CE08FF3}" type="pres">
      <dgm:prSet presAssocID="{46DF1ABF-CF72-4423-A44E-652EC5E57AA0}" presName="middleNode" presStyleCnt="0"/>
      <dgm:spPr/>
    </dgm:pt>
    <dgm:pt modelId="{FE46DAE7-39D9-4D6C-B577-179218C71E1A}" type="pres">
      <dgm:prSet presAssocID="{46DF1ABF-CF72-4423-A44E-652EC5E57AA0}" presName="padding" presStyleLbl="node1" presStyleIdx="1" presStyleCnt="5"/>
      <dgm:spPr/>
    </dgm:pt>
    <dgm:pt modelId="{6FEA2577-7CD4-479E-B4CA-763474ACEFA7}" type="pres">
      <dgm:prSet presAssocID="{46DF1ABF-CF72-4423-A44E-652EC5E57AA0}" presName="shape" presStyleLbl="node1" presStyleIdx="2" presStyleCnt="5" custScaleX="159348" custScaleY="144691" custLinFactNeighborX="-13647" custLinFactNeighborY="-26644">
        <dgm:presLayoutVars>
          <dgm:bulletEnabled val="1"/>
        </dgm:presLayoutVars>
      </dgm:prSet>
      <dgm:spPr/>
    </dgm:pt>
    <dgm:pt modelId="{A3C9257E-4FEB-449A-8F36-1AAE2C479713}" type="pres">
      <dgm:prSet presAssocID="{68E1A81F-7C90-451A-96F4-6EA769BF6089}" presName="sibTrans" presStyleLbl="sibTrans2D1" presStyleIdx="2" presStyleCnt="4" custLinFactNeighborX="82614" custLinFactNeighborY="14801"/>
      <dgm:spPr/>
    </dgm:pt>
    <dgm:pt modelId="{1A6B2264-0416-4638-8129-A12E78D0B48A}" type="pres">
      <dgm:prSet presAssocID="{F9B438B4-90C1-4D59-88D9-93D24C1B3E9D}" presName="middleNode" presStyleCnt="0"/>
      <dgm:spPr/>
    </dgm:pt>
    <dgm:pt modelId="{A2592CE2-F3DB-43FA-8ADF-962872501705}" type="pres">
      <dgm:prSet presAssocID="{F9B438B4-90C1-4D59-88D9-93D24C1B3E9D}" presName="padding" presStyleLbl="node1" presStyleIdx="2" presStyleCnt="5"/>
      <dgm:spPr/>
    </dgm:pt>
    <dgm:pt modelId="{BA5B11F3-A39A-449D-A795-FA65748A1418}" type="pres">
      <dgm:prSet presAssocID="{F9B438B4-90C1-4D59-88D9-93D24C1B3E9D}" presName="shape" presStyleLbl="node1" presStyleIdx="3" presStyleCnt="5" custScaleX="149221" custScaleY="140020" custLinFactX="20225" custLinFactNeighborX="100000" custLinFactNeighborY="2205">
        <dgm:presLayoutVars>
          <dgm:bulletEnabled val="1"/>
        </dgm:presLayoutVars>
      </dgm:prSet>
      <dgm:spPr/>
    </dgm:pt>
    <dgm:pt modelId="{8CAAAB25-3BD1-4A3D-B0F1-1551F99C6255}" type="pres">
      <dgm:prSet presAssocID="{1F1F58B3-9FB2-4523-9AA2-53D016D5B40B}" presName="sibTrans" presStyleLbl="sibTrans2D1" presStyleIdx="3" presStyleCnt="4" custLinFactNeighborX="99508" custLinFactNeighborY="-27915"/>
      <dgm:spPr/>
    </dgm:pt>
    <dgm:pt modelId="{7D82B69A-D002-445C-B80F-3A054B3D63A2}" type="pres">
      <dgm:prSet presAssocID="{FA87230C-3D8A-4D05-B4A9-26E4BCFAA1C5}" presName="lastNode" presStyleLbl="node1" presStyleIdx="4" presStyleCnt="5" custScaleX="93333" custScaleY="93307" custLinFactNeighborX="57302" custLinFactNeighborY="89603">
        <dgm:presLayoutVars>
          <dgm:bulletEnabled val="1"/>
        </dgm:presLayoutVars>
      </dgm:prSet>
      <dgm:spPr/>
    </dgm:pt>
  </dgm:ptLst>
  <dgm:cxnLst>
    <dgm:cxn modelId="{B5F2B21C-453E-4923-87DB-60731FA47C77}" srcId="{0B71CEFA-3060-4BA0-A3EC-03DB8B394C2C}" destId="{46DF1ABF-CF72-4423-A44E-652EC5E57AA0}" srcOrd="2" destOrd="0" parTransId="{2C04C5A3-E5A1-4E32-B433-4362C1A2488A}" sibTransId="{68E1A81F-7C90-451A-96F4-6EA769BF6089}"/>
    <dgm:cxn modelId="{13D49124-0C89-4E02-A4AA-63F30D75B5C6}" type="presOf" srcId="{FA87230C-3D8A-4D05-B4A9-26E4BCFAA1C5}" destId="{7D82B69A-D002-445C-B80F-3A054B3D63A2}" srcOrd="0" destOrd="0" presId="urn:microsoft.com/office/officeart/2005/8/layout/bProcess2"/>
    <dgm:cxn modelId="{63EB0741-EEEB-441A-BFA1-1070C5E8EB2D}" type="presOf" srcId="{3E0573F4-9B57-473F-A647-55B056F644B2}" destId="{160CB3A4-B542-4116-98E3-A704A98972A8}" srcOrd="0" destOrd="0" presId="urn:microsoft.com/office/officeart/2005/8/layout/bProcess2"/>
    <dgm:cxn modelId="{20442862-9B2E-41A3-8FCE-A6C9DB307DB6}" srcId="{0B71CEFA-3060-4BA0-A3EC-03DB8B394C2C}" destId="{93087335-4A72-41B9-9584-644DDF52E6D8}" srcOrd="1" destOrd="0" parTransId="{44A7C316-5858-4831-97BB-48E9A29A3D45}" sibTransId="{0AC82890-F81A-4501-ADEE-40435C4A0854}"/>
    <dgm:cxn modelId="{C5ACA572-2764-4EE1-AFAA-8505A44BDEF4}" type="presOf" srcId="{0AC82890-F81A-4501-ADEE-40435C4A0854}" destId="{BBEA5A4D-9FB5-49A2-BEC3-655981E57D5F}" srcOrd="0" destOrd="0" presId="urn:microsoft.com/office/officeart/2005/8/layout/bProcess2"/>
    <dgm:cxn modelId="{70375679-729D-4C51-8D0E-B9AEABF4DDD5}" type="presOf" srcId="{68E1A81F-7C90-451A-96F4-6EA769BF6089}" destId="{A3C9257E-4FEB-449A-8F36-1AAE2C479713}" srcOrd="0" destOrd="0" presId="urn:microsoft.com/office/officeart/2005/8/layout/bProcess2"/>
    <dgm:cxn modelId="{180D0F83-BE65-4F97-8F7C-EE4FB8741A80}" type="presOf" srcId="{0B71CEFA-3060-4BA0-A3EC-03DB8B394C2C}" destId="{6692DC15-297F-4621-AD9E-1A8BC80F3EE0}" srcOrd="0" destOrd="0" presId="urn:microsoft.com/office/officeart/2005/8/layout/bProcess2"/>
    <dgm:cxn modelId="{05F8D084-09F1-4F94-8D74-C93C5D08CAAF}" type="presOf" srcId="{46DF1ABF-CF72-4423-A44E-652EC5E57AA0}" destId="{6FEA2577-7CD4-479E-B4CA-763474ACEFA7}" srcOrd="0" destOrd="0" presId="urn:microsoft.com/office/officeart/2005/8/layout/bProcess2"/>
    <dgm:cxn modelId="{7DA2B69C-B4D1-4EBA-BB41-E5E53D5C561D}" srcId="{0B71CEFA-3060-4BA0-A3EC-03DB8B394C2C}" destId="{FA87230C-3D8A-4D05-B4A9-26E4BCFAA1C5}" srcOrd="4" destOrd="0" parTransId="{B4EECE2C-E58E-4D50-87FA-BAA5877D7248}" sibTransId="{766E9C50-7008-44C6-B216-7C988D9C480C}"/>
    <dgm:cxn modelId="{F6D3A89F-AC38-4897-A0EC-7DF53DCD7806}" type="presOf" srcId="{F9B438B4-90C1-4D59-88D9-93D24C1B3E9D}" destId="{BA5B11F3-A39A-449D-A795-FA65748A1418}" srcOrd="0" destOrd="0" presId="urn:microsoft.com/office/officeart/2005/8/layout/bProcess2"/>
    <dgm:cxn modelId="{D64135A4-D82B-49E1-A42A-8969635428EE}" srcId="{0B71CEFA-3060-4BA0-A3EC-03DB8B394C2C}" destId="{3E0573F4-9B57-473F-A647-55B056F644B2}" srcOrd="0" destOrd="0" parTransId="{4A36CA1D-450E-409A-A306-2CDAB4319BF8}" sibTransId="{82904FC3-A5B8-4764-A205-0F768EA46345}"/>
    <dgm:cxn modelId="{878384A6-52E5-4E80-B3E8-C7BD5C06C7FB}" srcId="{0B71CEFA-3060-4BA0-A3EC-03DB8B394C2C}" destId="{F9B438B4-90C1-4D59-88D9-93D24C1B3E9D}" srcOrd="3" destOrd="0" parTransId="{1CD56C32-D160-45DC-87B9-56167A0C30B7}" sibTransId="{1F1F58B3-9FB2-4523-9AA2-53D016D5B40B}"/>
    <dgm:cxn modelId="{D87EE3B9-CE55-4AB4-A5E4-097AC9B9E2F8}" type="presOf" srcId="{1F1F58B3-9FB2-4523-9AA2-53D016D5B40B}" destId="{8CAAAB25-3BD1-4A3D-B0F1-1551F99C6255}" srcOrd="0" destOrd="0" presId="urn:microsoft.com/office/officeart/2005/8/layout/bProcess2"/>
    <dgm:cxn modelId="{B5179CBE-54FD-457D-B5CB-361BA3E18C9B}" type="presOf" srcId="{82904FC3-A5B8-4764-A205-0F768EA46345}" destId="{3F2EC783-7D86-472F-B901-3C85C8E1E614}" srcOrd="0" destOrd="0" presId="urn:microsoft.com/office/officeart/2005/8/layout/bProcess2"/>
    <dgm:cxn modelId="{D0F6FCF3-85FE-4577-8C47-62AB8C447438}" type="presOf" srcId="{93087335-4A72-41B9-9584-644DDF52E6D8}" destId="{5D253B24-AB87-4E18-ACE8-91FB6676EC26}" srcOrd="0" destOrd="0" presId="urn:microsoft.com/office/officeart/2005/8/layout/bProcess2"/>
    <dgm:cxn modelId="{E2811185-2929-40BE-AD2E-D6666E1B9A30}" type="presParOf" srcId="{6692DC15-297F-4621-AD9E-1A8BC80F3EE0}" destId="{160CB3A4-B542-4116-98E3-A704A98972A8}" srcOrd="0" destOrd="0" presId="urn:microsoft.com/office/officeart/2005/8/layout/bProcess2"/>
    <dgm:cxn modelId="{896D0607-0478-4064-97A3-455529ECBA24}" type="presParOf" srcId="{6692DC15-297F-4621-AD9E-1A8BC80F3EE0}" destId="{3F2EC783-7D86-472F-B901-3C85C8E1E614}" srcOrd="1" destOrd="0" presId="urn:microsoft.com/office/officeart/2005/8/layout/bProcess2"/>
    <dgm:cxn modelId="{BDC1DD40-96EC-45E0-9E93-41BEE62DEC43}" type="presParOf" srcId="{6692DC15-297F-4621-AD9E-1A8BC80F3EE0}" destId="{459D0B38-2DD5-4CAE-9342-6218B2266507}" srcOrd="2" destOrd="0" presId="urn:microsoft.com/office/officeart/2005/8/layout/bProcess2"/>
    <dgm:cxn modelId="{5EF01ACB-8BF6-42A1-B5E6-28A669DABEE8}" type="presParOf" srcId="{459D0B38-2DD5-4CAE-9342-6218B2266507}" destId="{76836DA6-A269-4282-85F2-211FC667C8BB}" srcOrd="0" destOrd="0" presId="urn:microsoft.com/office/officeart/2005/8/layout/bProcess2"/>
    <dgm:cxn modelId="{0ED4D6D6-70A3-4490-94FC-0CA3E30A31E3}" type="presParOf" srcId="{459D0B38-2DD5-4CAE-9342-6218B2266507}" destId="{5D253B24-AB87-4E18-ACE8-91FB6676EC26}" srcOrd="1" destOrd="0" presId="urn:microsoft.com/office/officeart/2005/8/layout/bProcess2"/>
    <dgm:cxn modelId="{FE3FAE0B-65D3-4D5D-9742-5AB24E3486BA}" type="presParOf" srcId="{6692DC15-297F-4621-AD9E-1A8BC80F3EE0}" destId="{BBEA5A4D-9FB5-49A2-BEC3-655981E57D5F}" srcOrd="3" destOrd="0" presId="urn:microsoft.com/office/officeart/2005/8/layout/bProcess2"/>
    <dgm:cxn modelId="{2C4D492E-4D20-46D3-837D-6AB9BA299C29}" type="presParOf" srcId="{6692DC15-297F-4621-AD9E-1A8BC80F3EE0}" destId="{6D10E33F-F728-44FE-B27C-FE752CE08FF3}" srcOrd="4" destOrd="0" presId="urn:microsoft.com/office/officeart/2005/8/layout/bProcess2"/>
    <dgm:cxn modelId="{7B281174-6060-4BBA-A840-DF66316F95C4}" type="presParOf" srcId="{6D10E33F-F728-44FE-B27C-FE752CE08FF3}" destId="{FE46DAE7-39D9-4D6C-B577-179218C71E1A}" srcOrd="0" destOrd="0" presId="urn:microsoft.com/office/officeart/2005/8/layout/bProcess2"/>
    <dgm:cxn modelId="{7BFA32FB-165B-4C60-A836-46BBD9AD1B33}" type="presParOf" srcId="{6D10E33F-F728-44FE-B27C-FE752CE08FF3}" destId="{6FEA2577-7CD4-479E-B4CA-763474ACEFA7}" srcOrd="1" destOrd="0" presId="urn:microsoft.com/office/officeart/2005/8/layout/bProcess2"/>
    <dgm:cxn modelId="{14082D00-B1CC-4A78-A991-A732EC4E7E6A}" type="presParOf" srcId="{6692DC15-297F-4621-AD9E-1A8BC80F3EE0}" destId="{A3C9257E-4FEB-449A-8F36-1AAE2C479713}" srcOrd="5" destOrd="0" presId="urn:microsoft.com/office/officeart/2005/8/layout/bProcess2"/>
    <dgm:cxn modelId="{EE086984-7FC1-42EE-BDC9-E37FC18C0DDB}" type="presParOf" srcId="{6692DC15-297F-4621-AD9E-1A8BC80F3EE0}" destId="{1A6B2264-0416-4638-8129-A12E78D0B48A}" srcOrd="6" destOrd="0" presId="urn:microsoft.com/office/officeart/2005/8/layout/bProcess2"/>
    <dgm:cxn modelId="{177FE77B-8CF7-405F-AB63-891A703AB91D}" type="presParOf" srcId="{1A6B2264-0416-4638-8129-A12E78D0B48A}" destId="{A2592CE2-F3DB-43FA-8ADF-962872501705}" srcOrd="0" destOrd="0" presId="urn:microsoft.com/office/officeart/2005/8/layout/bProcess2"/>
    <dgm:cxn modelId="{FAB78110-CF7C-4877-91D3-8C361E001F51}" type="presParOf" srcId="{1A6B2264-0416-4638-8129-A12E78D0B48A}" destId="{BA5B11F3-A39A-449D-A795-FA65748A1418}" srcOrd="1" destOrd="0" presId="urn:microsoft.com/office/officeart/2005/8/layout/bProcess2"/>
    <dgm:cxn modelId="{57516FCA-E549-4DED-A17D-FD9E42DC2DB6}" type="presParOf" srcId="{6692DC15-297F-4621-AD9E-1A8BC80F3EE0}" destId="{8CAAAB25-3BD1-4A3D-B0F1-1551F99C6255}" srcOrd="7" destOrd="0" presId="urn:microsoft.com/office/officeart/2005/8/layout/bProcess2"/>
    <dgm:cxn modelId="{B08E1310-760F-458D-BC56-046CC464DFF5}" type="presParOf" srcId="{6692DC15-297F-4621-AD9E-1A8BC80F3EE0}" destId="{7D82B69A-D002-445C-B80F-3A054B3D63A2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A9772-A226-4BD7-B3EB-EF36F060EFF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32BDBA1-FA07-4B69-A688-B31CEC42825C}">
      <dgm:prSet phldrT="[文字]" custT="1"/>
      <dgm:spPr/>
      <dgm:t>
        <a:bodyPr/>
        <a:lstStyle/>
        <a:p>
          <a:r>
            <a:rPr lang="zh-TW" altLang="en-US" sz="2600" b="1" dirty="0">
              <a:solidFill>
                <a:schemeClr val="tx2">
                  <a:lumMod val="50000"/>
                </a:schemeClr>
              </a:solidFill>
            </a:rPr>
            <a:t>融入</a:t>
          </a:r>
          <a:endParaRPr lang="en-US" altLang="zh-TW" sz="2600" b="1" dirty="0">
            <a:solidFill>
              <a:schemeClr val="tx2">
                <a:lumMod val="50000"/>
              </a:schemeClr>
            </a:solidFill>
          </a:endParaRPr>
        </a:p>
        <a:p>
          <a:r>
            <a:rPr lang="zh-TW" altLang="en-US" sz="2600" dirty="0">
              <a:solidFill>
                <a:schemeClr val="tx2">
                  <a:lumMod val="50000"/>
                </a:schemeClr>
              </a:solidFill>
            </a:rPr>
            <a:t>自己認知的台語寫法</a:t>
          </a:r>
          <a:endParaRPr lang="zh-TW" altLang="en-US" sz="2600" dirty="0"/>
        </a:p>
      </dgm:t>
    </dgm:pt>
    <dgm:pt modelId="{9CCECEDD-6F81-45E5-89B0-90E823838FB3}" type="parTrans" cxnId="{43E26E9F-2154-42D2-A224-9E84D9A22D7D}">
      <dgm:prSet/>
      <dgm:spPr/>
      <dgm:t>
        <a:bodyPr/>
        <a:lstStyle/>
        <a:p>
          <a:endParaRPr lang="zh-TW" altLang="en-US"/>
        </a:p>
      </dgm:t>
    </dgm:pt>
    <dgm:pt modelId="{4B437F4F-F93B-4D9A-9F85-E422FFAD2DDE}" type="sibTrans" cxnId="{43E26E9F-2154-42D2-A224-9E84D9A22D7D}">
      <dgm:prSet/>
      <dgm:spPr/>
      <dgm:t>
        <a:bodyPr/>
        <a:lstStyle/>
        <a:p>
          <a:endParaRPr lang="zh-TW" altLang="en-US"/>
        </a:p>
      </dgm:t>
    </dgm:pt>
    <dgm:pt modelId="{750706DD-EEDA-4CC9-9625-4E5F54F94BDC}">
      <dgm:prSet phldrT="[文字]" custT="1"/>
      <dgm:spPr/>
      <dgm:t>
        <a:bodyPr/>
        <a:lstStyle/>
        <a:p>
          <a:r>
            <a:rPr lang="zh-TW" altLang="en-US" sz="2500" b="1" dirty="0">
              <a:solidFill>
                <a:schemeClr val="tx2">
                  <a:lumMod val="50000"/>
                </a:schemeClr>
              </a:solidFill>
            </a:rPr>
            <a:t>經過</a:t>
          </a:r>
          <a:endParaRPr lang="en-US" altLang="zh-TW" sz="2500" b="1" dirty="0">
            <a:solidFill>
              <a:schemeClr val="tx2">
                <a:lumMod val="50000"/>
              </a:schemeClr>
            </a:solidFill>
          </a:endParaRPr>
        </a:p>
        <a:p>
          <a:r>
            <a:rPr lang="zh-TW" altLang="en-US" sz="2500" dirty="0">
              <a:solidFill>
                <a:schemeClr val="tx2">
                  <a:lumMod val="50000"/>
                </a:schemeClr>
              </a:solidFill>
            </a:rPr>
            <a:t>指導老師討論及修正</a:t>
          </a:r>
          <a:endParaRPr lang="zh-TW" altLang="en-US" sz="2500" dirty="0"/>
        </a:p>
      </dgm:t>
    </dgm:pt>
    <dgm:pt modelId="{EBD41ECD-07F8-4A65-BA73-F8DCDD49C6C6}" type="parTrans" cxnId="{39207C4E-1A43-408A-AD5F-8AEAF68E731F}">
      <dgm:prSet/>
      <dgm:spPr/>
      <dgm:t>
        <a:bodyPr/>
        <a:lstStyle/>
        <a:p>
          <a:endParaRPr lang="zh-TW" altLang="en-US"/>
        </a:p>
      </dgm:t>
    </dgm:pt>
    <dgm:pt modelId="{9B6563EC-D495-49BC-90F9-A451F23CB336}" type="sibTrans" cxnId="{39207C4E-1A43-408A-AD5F-8AEAF68E731F}">
      <dgm:prSet/>
      <dgm:spPr/>
      <dgm:t>
        <a:bodyPr/>
        <a:lstStyle/>
        <a:p>
          <a:endParaRPr lang="zh-TW" altLang="en-US"/>
        </a:p>
      </dgm:t>
    </dgm:pt>
    <dgm:pt modelId="{27D8F604-EF02-4122-B5D3-050B38690185}">
      <dgm:prSet phldrT="[文字]" custT="1"/>
      <dgm:spPr/>
      <dgm:t>
        <a:bodyPr/>
        <a:lstStyle/>
        <a:p>
          <a:r>
            <a:rPr lang="zh-TW" altLang="en-US" sz="2600" b="1" dirty="0">
              <a:solidFill>
                <a:schemeClr val="tx2">
                  <a:lumMod val="50000"/>
                </a:schemeClr>
              </a:solidFill>
            </a:rPr>
            <a:t>確定</a:t>
          </a:r>
          <a:endParaRPr lang="en-US" altLang="zh-TW" sz="2600" b="1" dirty="0">
            <a:solidFill>
              <a:schemeClr val="tx2">
                <a:lumMod val="50000"/>
              </a:schemeClr>
            </a:solidFill>
          </a:endParaRPr>
        </a:p>
        <a:p>
          <a:r>
            <a:rPr lang="zh-TW" altLang="en-US" sz="2600" dirty="0">
              <a:solidFill>
                <a:schemeClr val="tx2">
                  <a:lumMod val="50000"/>
                </a:schemeClr>
              </a:solidFill>
            </a:rPr>
            <a:t>自主學習題目</a:t>
          </a:r>
          <a:endParaRPr lang="zh-TW" altLang="en-US" sz="2600" dirty="0"/>
        </a:p>
      </dgm:t>
    </dgm:pt>
    <dgm:pt modelId="{54E9EEF6-D3B3-4B57-8135-B4A9644DB990}" type="parTrans" cxnId="{13F6044B-A1FB-4DCF-AF73-2A639A7F1B8C}">
      <dgm:prSet/>
      <dgm:spPr/>
      <dgm:t>
        <a:bodyPr/>
        <a:lstStyle/>
        <a:p>
          <a:endParaRPr lang="zh-TW" altLang="en-US"/>
        </a:p>
      </dgm:t>
    </dgm:pt>
    <dgm:pt modelId="{23F52FBA-3E8B-4DDB-AD4D-4C1895988BA3}" type="sibTrans" cxnId="{13F6044B-A1FB-4DCF-AF73-2A639A7F1B8C}">
      <dgm:prSet/>
      <dgm:spPr/>
      <dgm:t>
        <a:bodyPr/>
        <a:lstStyle/>
        <a:p>
          <a:endParaRPr lang="zh-TW" altLang="en-US"/>
        </a:p>
      </dgm:t>
    </dgm:pt>
    <dgm:pt modelId="{4699E117-D758-4F3D-B223-2359EABC2BA7}" type="pres">
      <dgm:prSet presAssocID="{5BAA9772-A226-4BD7-B3EB-EF36F060EFF6}" presName="rootnode" presStyleCnt="0">
        <dgm:presLayoutVars>
          <dgm:chMax/>
          <dgm:chPref/>
          <dgm:dir/>
          <dgm:animLvl val="lvl"/>
        </dgm:presLayoutVars>
      </dgm:prSet>
      <dgm:spPr/>
    </dgm:pt>
    <dgm:pt modelId="{A2BCCDAF-2379-4D07-858A-9C2210EBBF4B}" type="pres">
      <dgm:prSet presAssocID="{F32BDBA1-FA07-4B69-A688-B31CEC42825C}" presName="composite" presStyleCnt="0"/>
      <dgm:spPr/>
    </dgm:pt>
    <dgm:pt modelId="{0B8A88E8-9624-448F-BC53-04260FF304D0}" type="pres">
      <dgm:prSet presAssocID="{F32BDBA1-FA07-4B69-A688-B31CEC42825C}" presName="LShape" presStyleLbl="alignNode1" presStyleIdx="0" presStyleCnt="5"/>
      <dgm:spPr/>
    </dgm:pt>
    <dgm:pt modelId="{26693A7A-ADB2-4E69-9EA7-A4C64169D53C}" type="pres">
      <dgm:prSet presAssocID="{F32BDBA1-FA07-4B69-A688-B31CEC42825C}" presName="ParentText" presStyleLbl="revTx" presStyleIdx="0" presStyleCnt="3" custScaleX="137633" custLinFactNeighborX="18453" custLinFactNeighborY="7017">
        <dgm:presLayoutVars>
          <dgm:chMax val="0"/>
          <dgm:chPref val="0"/>
          <dgm:bulletEnabled val="1"/>
        </dgm:presLayoutVars>
      </dgm:prSet>
      <dgm:spPr/>
    </dgm:pt>
    <dgm:pt modelId="{53476DD8-E055-4C8E-8BB5-0744453C567D}" type="pres">
      <dgm:prSet presAssocID="{F32BDBA1-FA07-4B69-A688-B31CEC42825C}" presName="Triangle" presStyleLbl="alignNode1" presStyleIdx="1" presStyleCnt="5" custLinFactX="1755" custLinFactNeighborX="100000" custLinFactNeighborY="38952"/>
      <dgm:spPr/>
    </dgm:pt>
    <dgm:pt modelId="{CA579944-415D-4792-B77C-F26EFBB3277C}" type="pres">
      <dgm:prSet presAssocID="{4B437F4F-F93B-4D9A-9F85-E422FFAD2DDE}" presName="sibTrans" presStyleCnt="0"/>
      <dgm:spPr/>
    </dgm:pt>
    <dgm:pt modelId="{A3C1D175-0C05-48C6-BC71-D8E6B2D77C30}" type="pres">
      <dgm:prSet presAssocID="{4B437F4F-F93B-4D9A-9F85-E422FFAD2DDE}" presName="space" presStyleCnt="0"/>
      <dgm:spPr/>
    </dgm:pt>
    <dgm:pt modelId="{D52EDC93-2526-4E2D-9E6D-A09DD2AF0B63}" type="pres">
      <dgm:prSet presAssocID="{750706DD-EEDA-4CC9-9625-4E5F54F94BDC}" presName="composite" presStyleCnt="0"/>
      <dgm:spPr/>
    </dgm:pt>
    <dgm:pt modelId="{E91298C7-26C6-41EB-BF40-BFF4D6F36BFD}" type="pres">
      <dgm:prSet presAssocID="{750706DD-EEDA-4CC9-9625-4E5F54F94BDC}" presName="LShape" presStyleLbl="alignNode1" presStyleIdx="2" presStyleCnt="5"/>
      <dgm:spPr/>
    </dgm:pt>
    <dgm:pt modelId="{214E126F-03BA-45A9-80C0-0E93B9A83599}" type="pres">
      <dgm:prSet presAssocID="{750706DD-EEDA-4CC9-9625-4E5F54F94BDC}" presName="ParentText" presStyleLbl="revTx" presStyleIdx="1" presStyleCnt="3" custScaleX="121651" custLinFactNeighborX="7468">
        <dgm:presLayoutVars>
          <dgm:chMax val="0"/>
          <dgm:chPref val="0"/>
          <dgm:bulletEnabled val="1"/>
        </dgm:presLayoutVars>
      </dgm:prSet>
      <dgm:spPr/>
    </dgm:pt>
    <dgm:pt modelId="{05CEE21C-F1A7-445D-A04C-E65651253EF2}" type="pres">
      <dgm:prSet presAssocID="{750706DD-EEDA-4CC9-9625-4E5F54F94BDC}" presName="Triangle" presStyleLbl="alignNode1" presStyleIdx="3" presStyleCnt="5" custLinFactX="42033" custLinFactNeighborX="100000" custLinFactNeighborY="32936"/>
      <dgm:spPr/>
    </dgm:pt>
    <dgm:pt modelId="{66D38F7F-4BF3-4CA2-8B3C-C4E4E108485A}" type="pres">
      <dgm:prSet presAssocID="{9B6563EC-D495-49BC-90F9-A451F23CB336}" presName="sibTrans" presStyleCnt="0"/>
      <dgm:spPr/>
    </dgm:pt>
    <dgm:pt modelId="{E07D4909-BD53-4AE6-9482-9D8497F8EA60}" type="pres">
      <dgm:prSet presAssocID="{9B6563EC-D495-49BC-90F9-A451F23CB336}" presName="space" presStyleCnt="0"/>
      <dgm:spPr/>
    </dgm:pt>
    <dgm:pt modelId="{25E8AF5A-42B8-4AAD-9F1C-C56CB0EDD8EA}" type="pres">
      <dgm:prSet presAssocID="{27D8F604-EF02-4122-B5D3-050B38690185}" presName="composite" presStyleCnt="0"/>
      <dgm:spPr/>
    </dgm:pt>
    <dgm:pt modelId="{7FE2DCC2-1BDA-4EB5-A267-18488EABD17D}" type="pres">
      <dgm:prSet presAssocID="{27D8F604-EF02-4122-B5D3-050B38690185}" presName="LShape" presStyleLbl="alignNode1" presStyleIdx="4" presStyleCnt="5"/>
      <dgm:spPr/>
    </dgm:pt>
    <dgm:pt modelId="{473ECC49-3BBB-4A69-819E-DFA990303D5A}" type="pres">
      <dgm:prSet presAssocID="{27D8F604-EF02-4122-B5D3-050B3869018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C35E814-D76B-4156-8D87-21E59148A5AF}" type="presOf" srcId="{27D8F604-EF02-4122-B5D3-050B38690185}" destId="{473ECC49-3BBB-4A69-819E-DFA990303D5A}" srcOrd="0" destOrd="0" presId="urn:microsoft.com/office/officeart/2009/3/layout/StepUpProcess"/>
    <dgm:cxn modelId="{22CD7D31-7773-4C2F-BA59-CF452199426B}" type="presOf" srcId="{5BAA9772-A226-4BD7-B3EB-EF36F060EFF6}" destId="{4699E117-D758-4F3D-B223-2359EABC2BA7}" srcOrd="0" destOrd="0" presId="urn:microsoft.com/office/officeart/2009/3/layout/StepUpProcess"/>
    <dgm:cxn modelId="{13F6044B-A1FB-4DCF-AF73-2A639A7F1B8C}" srcId="{5BAA9772-A226-4BD7-B3EB-EF36F060EFF6}" destId="{27D8F604-EF02-4122-B5D3-050B38690185}" srcOrd="2" destOrd="0" parTransId="{54E9EEF6-D3B3-4B57-8135-B4A9644DB990}" sibTransId="{23F52FBA-3E8B-4DDB-AD4D-4C1895988BA3}"/>
    <dgm:cxn modelId="{39207C4E-1A43-408A-AD5F-8AEAF68E731F}" srcId="{5BAA9772-A226-4BD7-B3EB-EF36F060EFF6}" destId="{750706DD-EEDA-4CC9-9625-4E5F54F94BDC}" srcOrd="1" destOrd="0" parTransId="{EBD41ECD-07F8-4A65-BA73-F8DCDD49C6C6}" sibTransId="{9B6563EC-D495-49BC-90F9-A451F23CB336}"/>
    <dgm:cxn modelId="{E1DDF391-39F3-4931-B34C-9772F64497E6}" type="presOf" srcId="{F32BDBA1-FA07-4B69-A688-B31CEC42825C}" destId="{26693A7A-ADB2-4E69-9EA7-A4C64169D53C}" srcOrd="0" destOrd="0" presId="urn:microsoft.com/office/officeart/2009/3/layout/StepUpProcess"/>
    <dgm:cxn modelId="{43E26E9F-2154-42D2-A224-9E84D9A22D7D}" srcId="{5BAA9772-A226-4BD7-B3EB-EF36F060EFF6}" destId="{F32BDBA1-FA07-4B69-A688-B31CEC42825C}" srcOrd="0" destOrd="0" parTransId="{9CCECEDD-6F81-45E5-89B0-90E823838FB3}" sibTransId="{4B437F4F-F93B-4D9A-9F85-E422FFAD2DDE}"/>
    <dgm:cxn modelId="{CEE998FA-DB64-4786-82FC-795C86911BB3}" type="presOf" srcId="{750706DD-EEDA-4CC9-9625-4E5F54F94BDC}" destId="{214E126F-03BA-45A9-80C0-0E93B9A83599}" srcOrd="0" destOrd="0" presId="urn:microsoft.com/office/officeart/2009/3/layout/StepUpProcess"/>
    <dgm:cxn modelId="{5D05E26C-AA5F-4E05-9670-7FE84D9D8FAC}" type="presParOf" srcId="{4699E117-D758-4F3D-B223-2359EABC2BA7}" destId="{A2BCCDAF-2379-4D07-858A-9C2210EBBF4B}" srcOrd="0" destOrd="0" presId="urn:microsoft.com/office/officeart/2009/3/layout/StepUpProcess"/>
    <dgm:cxn modelId="{58955F02-9673-4FB9-AD5C-590798E4C46E}" type="presParOf" srcId="{A2BCCDAF-2379-4D07-858A-9C2210EBBF4B}" destId="{0B8A88E8-9624-448F-BC53-04260FF304D0}" srcOrd="0" destOrd="0" presId="urn:microsoft.com/office/officeart/2009/3/layout/StepUpProcess"/>
    <dgm:cxn modelId="{5B225DFF-B53A-43A5-BC0E-B81A1DA8445C}" type="presParOf" srcId="{A2BCCDAF-2379-4D07-858A-9C2210EBBF4B}" destId="{26693A7A-ADB2-4E69-9EA7-A4C64169D53C}" srcOrd="1" destOrd="0" presId="urn:microsoft.com/office/officeart/2009/3/layout/StepUpProcess"/>
    <dgm:cxn modelId="{08AC6738-B102-4558-A861-FF2B2DC4161A}" type="presParOf" srcId="{A2BCCDAF-2379-4D07-858A-9C2210EBBF4B}" destId="{53476DD8-E055-4C8E-8BB5-0744453C567D}" srcOrd="2" destOrd="0" presId="urn:microsoft.com/office/officeart/2009/3/layout/StepUpProcess"/>
    <dgm:cxn modelId="{D8FC72F4-5DF5-4D8B-8E2A-185C1ACA94E0}" type="presParOf" srcId="{4699E117-D758-4F3D-B223-2359EABC2BA7}" destId="{CA579944-415D-4792-B77C-F26EFBB3277C}" srcOrd="1" destOrd="0" presId="urn:microsoft.com/office/officeart/2009/3/layout/StepUpProcess"/>
    <dgm:cxn modelId="{DA607DFF-359C-463E-964C-DC14848B279D}" type="presParOf" srcId="{CA579944-415D-4792-B77C-F26EFBB3277C}" destId="{A3C1D175-0C05-48C6-BC71-D8E6B2D77C30}" srcOrd="0" destOrd="0" presId="urn:microsoft.com/office/officeart/2009/3/layout/StepUpProcess"/>
    <dgm:cxn modelId="{9EA9977B-2423-4301-BAC6-2093101B8BAB}" type="presParOf" srcId="{4699E117-D758-4F3D-B223-2359EABC2BA7}" destId="{D52EDC93-2526-4E2D-9E6D-A09DD2AF0B63}" srcOrd="2" destOrd="0" presId="urn:microsoft.com/office/officeart/2009/3/layout/StepUpProcess"/>
    <dgm:cxn modelId="{619058A7-E390-416A-9066-E79392EE61AE}" type="presParOf" srcId="{D52EDC93-2526-4E2D-9E6D-A09DD2AF0B63}" destId="{E91298C7-26C6-41EB-BF40-BFF4D6F36BFD}" srcOrd="0" destOrd="0" presId="urn:microsoft.com/office/officeart/2009/3/layout/StepUpProcess"/>
    <dgm:cxn modelId="{5B59D9A6-82F2-4F81-A560-7FE159E53133}" type="presParOf" srcId="{D52EDC93-2526-4E2D-9E6D-A09DD2AF0B63}" destId="{214E126F-03BA-45A9-80C0-0E93B9A83599}" srcOrd="1" destOrd="0" presId="urn:microsoft.com/office/officeart/2009/3/layout/StepUpProcess"/>
    <dgm:cxn modelId="{1885DB4F-59C2-4F42-832A-13F68329218F}" type="presParOf" srcId="{D52EDC93-2526-4E2D-9E6D-A09DD2AF0B63}" destId="{05CEE21C-F1A7-445D-A04C-E65651253EF2}" srcOrd="2" destOrd="0" presId="urn:microsoft.com/office/officeart/2009/3/layout/StepUpProcess"/>
    <dgm:cxn modelId="{4F77618E-7915-45C8-A3DE-54A5E4476CDE}" type="presParOf" srcId="{4699E117-D758-4F3D-B223-2359EABC2BA7}" destId="{66D38F7F-4BF3-4CA2-8B3C-C4E4E108485A}" srcOrd="3" destOrd="0" presId="urn:microsoft.com/office/officeart/2009/3/layout/StepUpProcess"/>
    <dgm:cxn modelId="{F49CF13E-C4BC-443F-8CB0-B9373C361CA5}" type="presParOf" srcId="{66D38F7F-4BF3-4CA2-8B3C-C4E4E108485A}" destId="{E07D4909-BD53-4AE6-9482-9D8497F8EA60}" srcOrd="0" destOrd="0" presId="urn:microsoft.com/office/officeart/2009/3/layout/StepUpProcess"/>
    <dgm:cxn modelId="{F2A6D32B-0859-46D8-8D65-E4C128A27FD3}" type="presParOf" srcId="{4699E117-D758-4F3D-B223-2359EABC2BA7}" destId="{25E8AF5A-42B8-4AAD-9F1C-C56CB0EDD8EA}" srcOrd="4" destOrd="0" presId="urn:microsoft.com/office/officeart/2009/3/layout/StepUpProcess"/>
    <dgm:cxn modelId="{BC4EB65A-5C94-4131-8729-A694FBEE694B}" type="presParOf" srcId="{25E8AF5A-42B8-4AAD-9F1C-C56CB0EDD8EA}" destId="{7FE2DCC2-1BDA-4EB5-A267-18488EABD17D}" srcOrd="0" destOrd="0" presId="urn:microsoft.com/office/officeart/2009/3/layout/StepUpProcess"/>
    <dgm:cxn modelId="{BA1F4D45-A8FB-4DCA-B1BF-1F4E699E0589}" type="presParOf" srcId="{25E8AF5A-42B8-4AAD-9F1C-C56CB0EDD8EA}" destId="{473ECC49-3BBB-4A69-819E-DFA990303D5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FCB254-A08D-45D2-8ED6-B7A2EB7803B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9F2161C-7CA8-4D09-889D-2CA70A858D7D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</a:rPr>
            <a:t>動態循環</a:t>
          </a:r>
          <a:r>
            <a:rPr lang="en-US" altLang="zh-TW" b="1" dirty="0">
              <a:solidFill>
                <a:schemeClr val="tx1"/>
              </a:solidFill>
            </a:rPr>
            <a:t>4Fs</a:t>
          </a:r>
          <a:r>
            <a:rPr lang="zh-TW" altLang="en-US" b="1" dirty="0">
              <a:solidFill>
                <a:schemeClr val="tx1"/>
              </a:solidFill>
            </a:rPr>
            <a:t>反思法</a:t>
          </a:r>
          <a:endParaRPr lang="zh-TW" altLang="en-US" dirty="0">
            <a:solidFill>
              <a:schemeClr val="tx1"/>
            </a:solidFill>
          </a:endParaRPr>
        </a:p>
      </dgm:t>
    </dgm:pt>
    <dgm:pt modelId="{987BA23C-9D89-4471-9D69-3F8C689084CF}" type="parTrans" cxnId="{CD90F783-C90E-4E15-AB33-B44EF7CC20E3}">
      <dgm:prSet/>
      <dgm:spPr/>
      <dgm:t>
        <a:bodyPr/>
        <a:lstStyle/>
        <a:p>
          <a:endParaRPr lang="zh-TW" altLang="en-US"/>
        </a:p>
      </dgm:t>
    </dgm:pt>
    <dgm:pt modelId="{9F2564BA-5FB4-4F13-B4FC-C1BF68C3E520}" type="sibTrans" cxnId="{CD90F783-C90E-4E15-AB33-B44EF7CC20E3}">
      <dgm:prSet/>
      <dgm:spPr/>
      <dgm:t>
        <a:bodyPr/>
        <a:lstStyle/>
        <a:p>
          <a:endParaRPr lang="zh-TW" altLang="en-US"/>
        </a:p>
      </dgm:t>
    </dgm:pt>
    <dgm:pt modelId="{CAAF0B7A-EA94-42A7-A327-821D3535D1E1}">
      <dgm:prSet phldrT="[文字]"/>
      <dgm:spPr/>
      <dgm:t>
        <a:bodyPr/>
        <a:lstStyle/>
        <a:p>
          <a:r>
            <a:rPr lang="zh-TW" altLang="en-US" b="1" dirty="0">
              <a:solidFill>
                <a:schemeClr val="accent4">
                  <a:lumMod val="50000"/>
                </a:schemeClr>
              </a:solidFill>
            </a:rPr>
            <a:t>事實</a:t>
          </a:r>
          <a:endParaRPr lang="zh-TW" altLang="en-US" dirty="0"/>
        </a:p>
      </dgm:t>
    </dgm:pt>
    <dgm:pt modelId="{CFF86C93-DF5E-493D-BE7D-43549CAB598D}" type="parTrans" cxnId="{5565BB1D-D100-4AAE-B51F-96368B503245}">
      <dgm:prSet/>
      <dgm:spPr/>
      <dgm:t>
        <a:bodyPr/>
        <a:lstStyle/>
        <a:p>
          <a:endParaRPr lang="zh-TW" altLang="en-US"/>
        </a:p>
      </dgm:t>
    </dgm:pt>
    <dgm:pt modelId="{0D9BD641-4448-4E90-A163-7452A95616B2}" type="sibTrans" cxnId="{5565BB1D-D100-4AAE-B51F-96368B503245}">
      <dgm:prSet/>
      <dgm:spPr/>
      <dgm:t>
        <a:bodyPr/>
        <a:lstStyle/>
        <a:p>
          <a:endParaRPr lang="zh-TW" altLang="en-US"/>
        </a:p>
      </dgm:t>
    </dgm:pt>
    <dgm:pt modelId="{743B2D8E-E3D5-47BC-8485-04FAE500F944}">
      <dgm:prSet phldrT="[文字]"/>
      <dgm:spPr/>
      <dgm:t>
        <a:bodyPr/>
        <a:lstStyle/>
        <a:p>
          <a:r>
            <a:rPr lang="zh-TW" altLang="en-US" b="1" dirty="0">
              <a:solidFill>
                <a:schemeClr val="accent4">
                  <a:lumMod val="50000"/>
                </a:schemeClr>
              </a:solidFill>
            </a:rPr>
            <a:t>感覺</a:t>
          </a:r>
          <a:endParaRPr lang="zh-TW" altLang="en-US" dirty="0"/>
        </a:p>
      </dgm:t>
    </dgm:pt>
    <dgm:pt modelId="{FC9E3A27-2372-4ADA-9FB2-CB2E54BAB062}" type="parTrans" cxnId="{093D9826-8FE1-4389-8EC0-EEC8664D7BD8}">
      <dgm:prSet/>
      <dgm:spPr/>
      <dgm:t>
        <a:bodyPr/>
        <a:lstStyle/>
        <a:p>
          <a:endParaRPr lang="zh-TW" altLang="en-US"/>
        </a:p>
      </dgm:t>
    </dgm:pt>
    <dgm:pt modelId="{1CE8B597-774F-427A-AA4D-1B6AB224ED72}" type="sibTrans" cxnId="{093D9826-8FE1-4389-8EC0-EEC8664D7BD8}">
      <dgm:prSet/>
      <dgm:spPr/>
      <dgm:t>
        <a:bodyPr/>
        <a:lstStyle/>
        <a:p>
          <a:endParaRPr lang="zh-TW" altLang="en-US"/>
        </a:p>
      </dgm:t>
    </dgm:pt>
    <dgm:pt modelId="{D1EAF530-D998-4BAB-9401-9DBB1FA0081F}">
      <dgm:prSet phldrT="[文字]"/>
      <dgm:spPr/>
      <dgm:t>
        <a:bodyPr/>
        <a:lstStyle/>
        <a:p>
          <a:r>
            <a:rPr lang="zh-TW" altLang="en-US" b="1" dirty="0">
              <a:solidFill>
                <a:schemeClr val="accent4">
                  <a:lumMod val="50000"/>
                </a:schemeClr>
              </a:solidFill>
            </a:rPr>
            <a:t>發現</a:t>
          </a:r>
          <a:endParaRPr lang="zh-TW" altLang="en-US" dirty="0"/>
        </a:p>
      </dgm:t>
    </dgm:pt>
    <dgm:pt modelId="{BD6BE509-93A9-4825-B6EE-A68A98CD7674}" type="parTrans" cxnId="{5BFBBB21-5D70-47FB-B969-08424FAD2139}">
      <dgm:prSet/>
      <dgm:spPr/>
      <dgm:t>
        <a:bodyPr/>
        <a:lstStyle/>
        <a:p>
          <a:endParaRPr lang="zh-TW" altLang="en-US"/>
        </a:p>
      </dgm:t>
    </dgm:pt>
    <dgm:pt modelId="{019A1618-7768-4AE8-A07F-AE1B64561FEA}" type="sibTrans" cxnId="{5BFBBB21-5D70-47FB-B969-08424FAD2139}">
      <dgm:prSet/>
      <dgm:spPr/>
      <dgm:t>
        <a:bodyPr/>
        <a:lstStyle/>
        <a:p>
          <a:endParaRPr lang="zh-TW" altLang="en-US"/>
        </a:p>
      </dgm:t>
    </dgm:pt>
    <dgm:pt modelId="{B2C48722-00BC-4AA2-AC95-29E73A33DE7F}">
      <dgm:prSet phldrT="[文字]"/>
      <dgm:spPr/>
      <dgm:t>
        <a:bodyPr/>
        <a:lstStyle/>
        <a:p>
          <a:r>
            <a:rPr lang="zh-TW" altLang="en-US" b="1" dirty="0">
              <a:solidFill>
                <a:schemeClr val="accent4">
                  <a:lumMod val="50000"/>
                </a:schemeClr>
              </a:solidFill>
            </a:rPr>
            <a:t>未來</a:t>
          </a:r>
          <a:endParaRPr lang="zh-TW" altLang="en-US" dirty="0"/>
        </a:p>
      </dgm:t>
    </dgm:pt>
    <dgm:pt modelId="{B28FB3DF-5E2C-40C6-98F3-A3C446592B75}" type="parTrans" cxnId="{D645B4CC-9C3E-4C4A-AA3B-59182B8A9F87}">
      <dgm:prSet/>
      <dgm:spPr/>
      <dgm:t>
        <a:bodyPr/>
        <a:lstStyle/>
        <a:p>
          <a:endParaRPr lang="zh-TW" altLang="en-US"/>
        </a:p>
      </dgm:t>
    </dgm:pt>
    <dgm:pt modelId="{E17DAC5D-09EB-4610-A0D9-C813277BA024}" type="sibTrans" cxnId="{D645B4CC-9C3E-4C4A-AA3B-59182B8A9F87}">
      <dgm:prSet/>
      <dgm:spPr/>
      <dgm:t>
        <a:bodyPr/>
        <a:lstStyle/>
        <a:p>
          <a:endParaRPr lang="zh-TW" altLang="en-US"/>
        </a:p>
      </dgm:t>
    </dgm:pt>
    <dgm:pt modelId="{60259086-E0C1-4DB0-B007-E57DB4189CF1}" type="pres">
      <dgm:prSet presAssocID="{69FCB254-A08D-45D2-8ED6-B7A2EB7803B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F37B25-BFBF-469A-AA11-4D390C79ADDC}" type="pres">
      <dgm:prSet presAssocID="{69F2161C-7CA8-4D09-889D-2CA70A858D7D}" presName="centerShape" presStyleLbl="node0" presStyleIdx="0" presStyleCnt="1"/>
      <dgm:spPr/>
    </dgm:pt>
    <dgm:pt modelId="{323DEFD7-6D16-4047-BFB2-3036B0002EE4}" type="pres">
      <dgm:prSet presAssocID="{CAAF0B7A-EA94-42A7-A327-821D3535D1E1}" presName="node" presStyleLbl="node1" presStyleIdx="0" presStyleCnt="4">
        <dgm:presLayoutVars>
          <dgm:bulletEnabled val="1"/>
        </dgm:presLayoutVars>
      </dgm:prSet>
      <dgm:spPr/>
    </dgm:pt>
    <dgm:pt modelId="{04BA421B-BE89-4AA6-8B9E-D7682785EF0A}" type="pres">
      <dgm:prSet presAssocID="{CAAF0B7A-EA94-42A7-A327-821D3535D1E1}" presName="dummy" presStyleCnt="0"/>
      <dgm:spPr/>
    </dgm:pt>
    <dgm:pt modelId="{DF6E7663-986F-47F1-B2B6-86E3930260F6}" type="pres">
      <dgm:prSet presAssocID="{0D9BD641-4448-4E90-A163-7452A95616B2}" presName="sibTrans" presStyleLbl="sibTrans2D1" presStyleIdx="0" presStyleCnt="4"/>
      <dgm:spPr/>
    </dgm:pt>
    <dgm:pt modelId="{552264AB-59D1-43BB-827B-A88D7369999F}" type="pres">
      <dgm:prSet presAssocID="{743B2D8E-E3D5-47BC-8485-04FAE500F944}" presName="node" presStyleLbl="node1" presStyleIdx="1" presStyleCnt="4">
        <dgm:presLayoutVars>
          <dgm:bulletEnabled val="1"/>
        </dgm:presLayoutVars>
      </dgm:prSet>
      <dgm:spPr/>
    </dgm:pt>
    <dgm:pt modelId="{63F0D395-04AC-4BF3-A533-098459D67186}" type="pres">
      <dgm:prSet presAssocID="{743B2D8E-E3D5-47BC-8485-04FAE500F944}" presName="dummy" presStyleCnt="0"/>
      <dgm:spPr/>
    </dgm:pt>
    <dgm:pt modelId="{77733A25-1070-4038-A2A2-E8FC56219CBB}" type="pres">
      <dgm:prSet presAssocID="{1CE8B597-774F-427A-AA4D-1B6AB224ED72}" presName="sibTrans" presStyleLbl="sibTrans2D1" presStyleIdx="1" presStyleCnt="4"/>
      <dgm:spPr/>
    </dgm:pt>
    <dgm:pt modelId="{CB645B0C-29AE-49EA-B6B9-59385E46D528}" type="pres">
      <dgm:prSet presAssocID="{D1EAF530-D998-4BAB-9401-9DBB1FA0081F}" presName="node" presStyleLbl="node1" presStyleIdx="2" presStyleCnt="4">
        <dgm:presLayoutVars>
          <dgm:bulletEnabled val="1"/>
        </dgm:presLayoutVars>
      </dgm:prSet>
      <dgm:spPr/>
    </dgm:pt>
    <dgm:pt modelId="{FCBB4683-B910-4ADA-9002-217AFA6C563E}" type="pres">
      <dgm:prSet presAssocID="{D1EAF530-D998-4BAB-9401-9DBB1FA0081F}" presName="dummy" presStyleCnt="0"/>
      <dgm:spPr/>
    </dgm:pt>
    <dgm:pt modelId="{ADEF7D17-B843-4233-BADB-874A679D7892}" type="pres">
      <dgm:prSet presAssocID="{019A1618-7768-4AE8-A07F-AE1B64561FEA}" presName="sibTrans" presStyleLbl="sibTrans2D1" presStyleIdx="2" presStyleCnt="4"/>
      <dgm:spPr/>
    </dgm:pt>
    <dgm:pt modelId="{57B5F7F9-2E74-4BB9-A52F-CFBFA49FE16F}" type="pres">
      <dgm:prSet presAssocID="{B2C48722-00BC-4AA2-AC95-29E73A33DE7F}" presName="node" presStyleLbl="node1" presStyleIdx="3" presStyleCnt="4">
        <dgm:presLayoutVars>
          <dgm:bulletEnabled val="1"/>
        </dgm:presLayoutVars>
      </dgm:prSet>
      <dgm:spPr/>
    </dgm:pt>
    <dgm:pt modelId="{51A12906-4901-44B9-A901-1BF0C336A7EE}" type="pres">
      <dgm:prSet presAssocID="{B2C48722-00BC-4AA2-AC95-29E73A33DE7F}" presName="dummy" presStyleCnt="0"/>
      <dgm:spPr/>
    </dgm:pt>
    <dgm:pt modelId="{FA70D32A-501C-4F84-A413-14F79411486F}" type="pres">
      <dgm:prSet presAssocID="{E17DAC5D-09EB-4610-A0D9-C813277BA024}" presName="sibTrans" presStyleLbl="sibTrans2D1" presStyleIdx="3" presStyleCnt="4"/>
      <dgm:spPr/>
    </dgm:pt>
  </dgm:ptLst>
  <dgm:cxnLst>
    <dgm:cxn modelId="{5565BB1D-D100-4AAE-B51F-96368B503245}" srcId="{69F2161C-7CA8-4D09-889D-2CA70A858D7D}" destId="{CAAF0B7A-EA94-42A7-A327-821D3535D1E1}" srcOrd="0" destOrd="0" parTransId="{CFF86C93-DF5E-493D-BE7D-43549CAB598D}" sibTransId="{0D9BD641-4448-4E90-A163-7452A95616B2}"/>
    <dgm:cxn modelId="{5BFBBB21-5D70-47FB-B969-08424FAD2139}" srcId="{69F2161C-7CA8-4D09-889D-2CA70A858D7D}" destId="{D1EAF530-D998-4BAB-9401-9DBB1FA0081F}" srcOrd="2" destOrd="0" parTransId="{BD6BE509-93A9-4825-B6EE-A68A98CD7674}" sibTransId="{019A1618-7768-4AE8-A07F-AE1B64561FEA}"/>
    <dgm:cxn modelId="{093D9826-8FE1-4389-8EC0-EEC8664D7BD8}" srcId="{69F2161C-7CA8-4D09-889D-2CA70A858D7D}" destId="{743B2D8E-E3D5-47BC-8485-04FAE500F944}" srcOrd="1" destOrd="0" parTransId="{FC9E3A27-2372-4ADA-9FB2-CB2E54BAB062}" sibTransId="{1CE8B597-774F-427A-AA4D-1B6AB224ED72}"/>
    <dgm:cxn modelId="{D2646F2C-2AAD-40DE-B647-DA47970DFAFD}" type="presOf" srcId="{D1EAF530-D998-4BAB-9401-9DBB1FA0081F}" destId="{CB645B0C-29AE-49EA-B6B9-59385E46D528}" srcOrd="0" destOrd="0" presId="urn:microsoft.com/office/officeart/2005/8/layout/radial6"/>
    <dgm:cxn modelId="{2714A04F-7133-4CB3-BA37-747B53FEDB64}" type="presOf" srcId="{CAAF0B7A-EA94-42A7-A327-821D3535D1E1}" destId="{323DEFD7-6D16-4047-BFB2-3036B0002EE4}" srcOrd="0" destOrd="0" presId="urn:microsoft.com/office/officeart/2005/8/layout/radial6"/>
    <dgm:cxn modelId="{B80D0C75-17C3-4914-83DD-00F7D6C40C3C}" type="presOf" srcId="{69F2161C-7CA8-4D09-889D-2CA70A858D7D}" destId="{1DF37B25-BFBF-469A-AA11-4D390C79ADDC}" srcOrd="0" destOrd="0" presId="urn:microsoft.com/office/officeart/2005/8/layout/radial6"/>
    <dgm:cxn modelId="{C38C8676-2752-4E88-B44B-FF88D1A969D1}" type="presOf" srcId="{E17DAC5D-09EB-4610-A0D9-C813277BA024}" destId="{FA70D32A-501C-4F84-A413-14F79411486F}" srcOrd="0" destOrd="0" presId="urn:microsoft.com/office/officeart/2005/8/layout/radial6"/>
    <dgm:cxn modelId="{C788A379-92FD-4ED4-9ADD-30BD23038012}" type="presOf" srcId="{743B2D8E-E3D5-47BC-8485-04FAE500F944}" destId="{552264AB-59D1-43BB-827B-A88D7369999F}" srcOrd="0" destOrd="0" presId="urn:microsoft.com/office/officeart/2005/8/layout/radial6"/>
    <dgm:cxn modelId="{CD90F783-C90E-4E15-AB33-B44EF7CC20E3}" srcId="{69FCB254-A08D-45D2-8ED6-B7A2EB7803BC}" destId="{69F2161C-7CA8-4D09-889D-2CA70A858D7D}" srcOrd="0" destOrd="0" parTransId="{987BA23C-9D89-4471-9D69-3F8C689084CF}" sibTransId="{9F2564BA-5FB4-4F13-B4FC-C1BF68C3E520}"/>
    <dgm:cxn modelId="{C84B0188-B791-4D27-AD74-A12506CB496F}" type="presOf" srcId="{1CE8B597-774F-427A-AA4D-1B6AB224ED72}" destId="{77733A25-1070-4038-A2A2-E8FC56219CBB}" srcOrd="0" destOrd="0" presId="urn:microsoft.com/office/officeart/2005/8/layout/radial6"/>
    <dgm:cxn modelId="{B943E691-3B05-4C80-8B2F-EBBDC7BDCE7E}" type="presOf" srcId="{019A1618-7768-4AE8-A07F-AE1B64561FEA}" destId="{ADEF7D17-B843-4233-BADB-874A679D7892}" srcOrd="0" destOrd="0" presId="urn:microsoft.com/office/officeart/2005/8/layout/radial6"/>
    <dgm:cxn modelId="{EDB2B7A9-F2CE-4336-9FF6-604E7FC32504}" type="presOf" srcId="{B2C48722-00BC-4AA2-AC95-29E73A33DE7F}" destId="{57B5F7F9-2E74-4BB9-A52F-CFBFA49FE16F}" srcOrd="0" destOrd="0" presId="urn:microsoft.com/office/officeart/2005/8/layout/radial6"/>
    <dgm:cxn modelId="{D645B4CC-9C3E-4C4A-AA3B-59182B8A9F87}" srcId="{69F2161C-7CA8-4D09-889D-2CA70A858D7D}" destId="{B2C48722-00BC-4AA2-AC95-29E73A33DE7F}" srcOrd="3" destOrd="0" parTransId="{B28FB3DF-5E2C-40C6-98F3-A3C446592B75}" sibTransId="{E17DAC5D-09EB-4610-A0D9-C813277BA024}"/>
    <dgm:cxn modelId="{4D77BAD9-052E-4374-9951-9B676FEA01A4}" type="presOf" srcId="{0D9BD641-4448-4E90-A163-7452A95616B2}" destId="{DF6E7663-986F-47F1-B2B6-86E3930260F6}" srcOrd="0" destOrd="0" presId="urn:microsoft.com/office/officeart/2005/8/layout/radial6"/>
    <dgm:cxn modelId="{A6990EE0-1A38-4F23-BCFE-5C510074D602}" type="presOf" srcId="{69FCB254-A08D-45D2-8ED6-B7A2EB7803BC}" destId="{60259086-E0C1-4DB0-B007-E57DB4189CF1}" srcOrd="0" destOrd="0" presId="urn:microsoft.com/office/officeart/2005/8/layout/radial6"/>
    <dgm:cxn modelId="{EEE588E4-0798-4C91-8EDD-2516BFBF24E0}" type="presParOf" srcId="{60259086-E0C1-4DB0-B007-E57DB4189CF1}" destId="{1DF37B25-BFBF-469A-AA11-4D390C79ADDC}" srcOrd="0" destOrd="0" presId="urn:microsoft.com/office/officeart/2005/8/layout/radial6"/>
    <dgm:cxn modelId="{4CDFEF3F-916B-4C43-9865-9700BA193787}" type="presParOf" srcId="{60259086-E0C1-4DB0-B007-E57DB4189CF1}" destId="{323DEFD7-6D16-4047-BFB2-3036B0002EE4}" srcOrd="1" destOrd="0" presId="urn:microsoft.com/office/officeart/2005/8/layout/radial6"/>
    <dgm:cxn modelId="{49501D54-FBA9-4ECD-8FF3-1BB5241C96AC}" type="presParOf" srcId="{60259086-E0C1-4DB0-B007-E57DB4189CF1}" destId="{04BA421B-BE89-4AA6-8B9E-D7682785EF0A}" srcOrd="2" destOrd="0" presId="urn:microsoft.com/office/officeart/2005/8/layout/radial6"/>
    <dgm:cxn modelId="{BF57A257-C3EC-4CFD-995C-C96150A79C2A}" type="presParOf" srcId="{60259086-E0C1-4DB0-B007-E57DB4189CF1}" destId="{DF6E7663-986F-47F1-B2B6-86E3930260F6}" srcOrd="3" destOrd="0" presId="urn:microsoft.com/office/officeart/2005/8/layout/radial6"/>
    <dgm:cxn modelId="{CCE21834-3962-48AA-BCAD-2AD87BE8C676}" type="presParOf" srcId="{60259086-E0C1-4DB0-B007-E57DB4189CF1}" destId="{552264AB-59D1-43BB-827B-A88D7369999F}" srcOrd="4" destOrd="0" presId="urn:microsoft.com/office/officeart/2005/8/layout/radial6"/>
    <dgm:cxn modelId="{3CFF30C4-0B56-4FE0-BAFF-A31DE89FEADC}" type="presParOf" srcId="{60259086-E0C1-4DB0-B007-E57DB4189CF1}" destId="{63F0D395-04AC-4BF3-A533-098459D67186}" srcOrd="5" destOrd="0" presId="urn:microsoft.com/office/officeart/2005/8/layout/radial6"/>
    <dgm:cxn modelId="{3C94A326-BB1A-4749-8D30-3479587F26B0}" type="presParOf" srcId="{60259086-E0C1-4DB0-B007-E57DB4189CF1}" destId="{77733A25-1070-4038-A2A2-E8FC56219CBB}" srcOrd="6" destOrd="0" presId="urn:microsoft.com/office/officeart/2005/8/layout/radial6"/>
    <dgm:cxn modelId="{F97902F0-FF4F-473B-B063-CA8400673A73}" type="presParOf" srcId="{60259086-E0C1-4DB0-B007-E57DB4189CF1}" destId="{CB645B0C-29AE-49EA-B6B9-59385E46D528}" srcOrd="7" destOrd="0" presId="urn:microsoft.com/office/officeart/2005/8/layout/radial6"/>
    <dgm:cxn modelId="{0B1324A3-7639-481E-82B1-BB35301515CC}" type="presParOf" srcId="{60259086-E0C1-4DB0-B007-E57DB4189CF1}" destId="{FCBB4683-B910-4ADA-9002-217AFA6C563E}" srcOrd="8" destOrd="0" presId="urn:microsoft.com/office/officeart/2005/8/layout/radial6"/>
    <dgm:cxn modelId="{3BDDDAB5-81A4-4C1A-B027-758BF910F899}" type="presParOf" srcId="{60259086-E0C1-4DB0-B007-E57DB4189CF1}" destId="{ADEF7D17-B843-4233-BADB-874A679D7892}" srcOrd="9" destOrd="0" presId="urn:microsoft.com/office/officeart/2005/8/layout/radial6"/>
    <dgm:cxn modelId="{AFE9ABC2-4A6D-4B34-B811-A4AEEBD9452B}" type="presParOf" srcId="{60259086-E0C1-4DB0-B007-E57DB4189CF1}" destId="{57B5F7F9-2E74-4BB9-A52F-CFBFA49FE16F}" srcOrd="10" destOrd="0" presId="urn:microsoft.com/office/officeart/2005/8/layout/radial6"/>
    <dgm:cxn modelId="{E160170F-41EB-429C-AFBF-6005E7338A73}" type="presParOf" srcId="{60259086-E0C1-4DB0-B007-E57DB4189CF1}" destId="{51A12906-4901-44B9-A901-1BF0C336A7EE}" srcOrd="11" destOrd="0" presId="urn:microsoft.com/office/officeart/2005/8/layout/radial6"/>
    <dgm:cxn modelId="{400D0703-19F4-4970-8B66-36AA061A5AB0}" type="presParOf" srcId="{60259086-E0C1-4DB0-B007-E57DB4189CF1}" destId="{FA70D32A-501C-4F84-A413-14F79411486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CB3A4-B542-4116-98E3-A704A98972A8}">
      <dsp:nvSpPr>
        <dsp:cNvPr id="0" name=""/>
        <dsp:cNvSpPr/>
      </dsp:nvSpPr>
      <dsp:spPr>
        <a:xfrm>
          <a:off x="627360" y="115059"/>
          <a:ext cx="2134896" cy="2023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</a:rPr>
            <a:t>我的自主學習動機</a:t>
          </a:r>
        </a:p>
      </dsp:txBody>
      <dsp:txXfrm>
        <a:off x="940008" y="411392"/>
        <a:ext cx="1509600" cy="1430820"/>
      </dsp:txXfrm>
    </dsp:sp>
    <dsp:sp modelId="{3F2EC783-7D86-472F-B901-3C85C8E1E614}">
      <dsp:nvSpPr>
        <dsp:cNvPr id="0" name=""/>
        <dsp:cNvSpPr/>
      </dsp:nvSpPr>
      <dsp:spPr>
        <a:xfrm rot="9801539">
          <a:off x="1742375" y="2318884"/>
          <a:ext cx="769102" cy="507299"/>
        </a:xfrm>
        <a:prstGeom prst="triangle">
          <a:avLst/>
        </a:prstGeom>
        <a:solidFill>
          <a:srgbClr val="AA9D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53B24-AB87-4E18-ACE8-91FB6676EC26}">
      <dsp:nvSpPr>
        <dsp:cNvPr id="0" name=""/>
        <dsp:cNvSpPr/>
      </dsp:nvSpPr>
      <dsp:spPr>
        <a:xfrm>
          <a:off x="1476374" y="2975516"/>
          <a:ext cx="2172547" cy="2109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</a:rPr>
            <a:t>我的自主學習題目擬定</a:t>
          </a:r>
        </a:p>
      </dsp:txBody>
      <dsp:txXfrm>
        <a:off x="1794536" y="3284461"/>
        <a:ext cx="1536223" cy="1491720"/>
      </dsp:txXfrm>
    </dsp:sp>
    <dsp:sp modelId="{BBEA5A4D-9FB5-49A2-BEC3-655981E57D5F}">
      <dsp:nvSpPr>
        <dsp:cNvPr id="0" name=""/>
        <dsp:cNvSpPr/>
      </dsp:nvSpPr>
      <dsp:spPr>
        <a:xfrm rot="5027687">
          <a:off x="3772335" y="3870036"/>
          <a:ext cx="769102" cy="507299"/>
        </a:xfrm>
        <a:prstGeom prst="triangle">
          <a:avLst/>
        </a:prstGeom>
        <a:solidFill>
          <a:srgbClr val="AA9D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A2577-7CD4-479E-B4CA-763474ACEFA7}">
      <dsp:nvSpPr>
        <dsp:cNvPr id="0" name=""/>
        <dsp:cNvSpPr/>
      </dsp:nvSpPr>
      <dsp:spPr>
        <a:xfrm>
          <a:off x="4634767" y="2617697"/>
          <a:ext cx="2335547" cy="2120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</a:rPr>
            <a:t>我的自主學習進行策略方法與實施</a:t>
          </a:r>
        </a:p>
      </dsp:txBody>
      <dsp:txXfrm>
        <a:off x="4976800" y="2928269"/>
        <a:ext cx="1651481" cy="1499576"/>
      </dsp:txXfrm>
    </dsp:sp>
    <dsp:sp modelId="{A3C9257E-4FEB-449A-8F36-1AAE2C479713}">
      <dsp:nvSpPr>
        <dsp:cNvPr id="0" name=""/>
        <dsp:cNvSpPr/>
      </dsp:nvSpPr>
      <dsp:spPr>
        <a:xfrm rot="2258742">
          <a:off x="6841310" y="2236386"/>
          <a:ext cx="769102" cy="507299"/>
        </a:xfrm>
        <a:prstGeom prst="triangle">
          <a:avLst/>
        </a:prstGeom>
        <a:solidFill>
          <a:srgbClr val="AA9D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B11F3-A39A-449D-A795-FA65748A1418}">
      <dsp:nvSpPr>
        <dsp:cNvPr id="0" name=""/>
        <dsp:cNvSpPr/>
      </dsp:nvSpPr>
      <dsp:spPr>
        <a:xfrm>
          <a:off x="6671130" y="108227"/>
          <a:ext cx="2187116" cy="2052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</a:rPr>
            <a:t>我的自主學習成果</a:t>
          </a:r>
        </a:p>
      </dsp:txBody>
      <dsp:txXfrm>
        <a:off x="6991426" y="408773"/>
        <a:ext cx="1546524" cy="1451166"/>
      </dsp:txXfrm>
    </dsp:sp>
    <dsp:sp modelId="{8CAAAB25-3BD1-4A3D-B0F1-1551F99C6255}">
      <dsp:nvSpPr>
        <dsp:cNvPr id="0" name=""/>
        <dsp:cNvSpPr/>
      </dsp:nvSpPr>
      <dsp:spPr>
        <a:xfrm rot="7424623">
          <a:off x="9310498" y="1618312"/>
          <a:ext cx="769102" cy="507299"/>
        </a:xfrm>
        <a:prstGeom prst="triangle">
          <a:avLst/>
        </a:prstGeom>
        <a:solidFill>
          <a:srgbClr val="AA9D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2B69A-D002-445C-B80F-3A054B3D63A2}">
      <dsp:nvSpPr>
        <dsp:cNvPr id="0" name=""/>
        <dsp:cNvSpPr/>
      </dsp:nvSpPr>
      <dsp:spPr>
        <a:xfrm>
          <a:off x="9528229" y="1972288"/>
          <a:ext cx="2050932" cy="2050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</a:rPr>
            <a:t>我的自主學習歷程反思</a:t>
          </a:r>
        </a:p>
      </dsp:txBody>
      <dsp:txXfrm>
        <a:off x="9828581" y="2272556"/>
        <a:ext cx="1450228" cy="1449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A88E8-9624-448F-BC53-04260FF304D0}">
      <dsp:nvSpPr>
        <dsp:cNvPr id="0" name=""/>
        <dsp:cNvSpPr/>
      </dsp:nvSpPr>
      <dsp:spPr>
        <a:xfrm rot="5400000">
          <a:off x="761620" y="1069130"/>
          <a:ext cx="1690648" cy="28132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93A7A-ADB2-4E69-9EA7-A4C64169D53C}">
      <dsp:nvSpPr>
        <dsp:cNvPr id="0" name=""/>
        <dsp:cNvSpPr/>
      </dsp:nvSpPr>
      <dsp:spPr>
        <a:xfrm>
          <a:off x="470177" y="2001339"/>
          <a:ext cx="3495567" cy="222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solidFill>
                <a:schemeClr val="tx2">
                  <a:lumMod val="50000"/>
                </a:schemeClr>
              </a:solidFill>
            </a:rPr>
            <a:t>融入</a:t>
          </a:r>
          <a:endParaRPr lang="en-US" altLang="zh-TW" sz="2600" b="1" kern="1200" dirty="0">
            <a:solidFill>
              <a:schemeClr val="tx2">
                <a:lumMod val="50000"/>
              </a:schemeClr>
            </a:solidFill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solidFill>
                <a:schemeClr val="tx2">
                  <a:lumMod val="50000"/>
                </a:schemeClr>
              </a:solidFill>
            </a:rPr>
            <a:t>自己認知的台語寫法</a:t>
          </a:r>
          <a:endParaRPr lang="zh-TW" altLang="en-US" sz="2600" kern="1200" dirty="0"/>
        </a:p>
      </dsp:txBody>
      <dsp:txXfrm>
        <a:off x="470177" y="2001339"/>
        <a:ext cx="3495567" cy="2226260"/>
      </dsp:txXfrm>
    </dsp:sp>
    <dsp:sp modelId="{53476DD8-E055-4C8E-8BB5-0744453C567D}">
      <dsp:nvSpPr>
        <dsp:cNvPr id="0" name=""/>
        <dsp:cNvSpPr/>
      </dsp:nvSpPr>
      <dsp:spPr>
        <a:xfrm>
          <a:off x="3027593" y="1048678"/>
          <a:ext cx="479202" cy="4792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298C7-26C6-41EB-BF40-BFF4D6F36BFD}">
      <dsp:nvSpPr>
        <dsp:cNvPr id="0" name=""/>
        <dsp:cNvSpPr/>
      </dsp:nvSpPr>
      <dsp:spPr>
        <a:xfrm rot="5400000">
          <a:off x="4348696" y="299760"/>
          <a:ext cx="1690648" cy="28132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E126F-03BA-45A9-80C0-0E93B9A83599}">
      <dsp:nvSpPr>
        <dsp:cNvPr id="0" name=""/>
        <dsp:cNvSpPr/>
      </dsp:nvSpPr>
      <dsp:spPr>
        <a:xfrm>
          <a:off x="3981212" y="1140302"/>
          <a:ext cx="3089660" cy="222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solidFill>
                <a:schemeClr val="tx2">
                  <a:lumMod val="50000"/>
                </a:schemeClr>
              </a:solidFill>
            </a:rPr>
            <a:t>經過</a:t>
          </a:r>
          <a:endParaRPr lang="en-US" altLang="zh-TW" sz="2500" b="1" kern="1200" dirty="0">
            <a:solidFill>
              <a:schemeClr val="tx2">
                <a:lumMod val="50000"/>
              </a:schemeClr>
            </a:solidFill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solidFill>
                <a:schemeClr val="tx2">
                  <a:lumMod val="50000"/>
                </a:schemeClr>
              </a:solidFill>
            </a:rPr>
            <a:t>指導老師討論及修正</a:t>
          </a:r>
          <a:endParaRPr lang="zh-TW" altLang="en-US" sz="2500" kern="1200" dirty="0"/>
        </a:p>
      </dsp:txBody>
      <dsp:txXfrm>
        <a:off x="3981212" y="1140302"/>
        <a:ext cx="3089660" cy="2226260"/>
      </dsp:txXfrm>
    </dsp:sp>
    <dsp:sp modelId="{05CEE21C-F1A7-445D-A04C-E65651253EF2}">
      <dsp:nvSpPr>
        <dsp:cNvPr id="0" name=""/>
        <dsp:cNvSpPr/>
      </dsp:nvSpPr>
      <dsp:spPr>
        <a:xfrm>
          <a:off x="6807682" y="250480"/>
          <a:ext cx="479202" cy="4792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2DCC2-1BDA-4EB5-A267-18488EABD17D}">
      <dsp:nvSpPr>
        <dsp:cNvPr id="0" name=""/>
        <dsp:cNvSpPr/>
      </dsp:nvSpPr>
      <dsp:spPr>
        <a:xfrm rot="5400000">
          <a:off x="8134604" y="-469608"/>
          <a:ext cx="1690648" cy="28132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ECC49-3BBB-4A69-819E-DFA990303D5A}">
      <dsp:nvSpPr>
        <dsp:cNvPr id="0" name=""/>
        <dsp:cNvSpPr/>
      </dsp:nvSpPr>
      <dsp:spPr>
        <a:xfrm>
          <a:off x="7852393" y="370932"/>
          <a:ext cx="2539773" cy="222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solidFill>
                <a:schemeClr val="tx2">
                  <a:lumMod val="50000"/>
                </a:schemeClr>
              </a:solidFill>
            </a:rPr>
            <a:t>確定</a:t>
          </a:r>
          <a:endParaRPr lang="en-US" altLang="zh-TW" sz="2600" b="1" kern="1200" dirty="0">
            <a:solidFill>
              <a:schemeClr val="tx2">
                <a:lumMod val="50000"/>
              </a:schemeClr>
            </a:solidFill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solidFill>
                <a:schemeClr val="tx2">
                  <a:lumMod val="50000"/>
                </a:schemeClr>
              </a:solidFill>
            </a:rPr>
            <a:t>自主學習題目</a:t>
          </a:r>
          <a:endParaRPr lang="zh-TW" altLang="en-US" sz="2600" kern="1200" dirty="0"/>
        </a:p>
      </dsp:txBody>
      <dsp:txXfrm>
        <a:off x="7852393" y="370932"/>
        <a:ext cx="2539773" cy="2226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0D32A-501C-4F84-A413-14F79411486F}">
      <dsp:nvSpPr>
        <dsp:cNvPr id="0" name=""/>
        <dsp:cNvSpPr/>
      </dsp:nvSpPr>
      <dsp:spPr>
        <a:xfrm>
          <a:off x="2230148" y="693448"/>
          <a:ext cx="4632902" cy="4632902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F7D17-B843-4233-BADB-874A679D7892}">
      <dsp:nvSpPr>
        <dsp:cNvPr id="0" name=""/>
        <dsp:cNvSpPr/>
      </dsp:nvSpPr>
      <dsp:spPr>
        <a:xfrm>
          <a:off x="2230148" y="693448"/>
          <a:ext cx="4632902" cy="4632902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33A25-1070-4038-A2A2-E8FC56219CBB}">
      <dsp:nvSpPr>
        <dsp:cNvPr id="0" name=""/>
        <dsp:cNvSpPr/>
      </dsp:nvSpPr>
      <dsp:spPr>
        <a:xfrm>
          <a:off x="2230148" y="693448"/>
          <a:ext cx="4632902" cy="4632902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E7663-986F-47F1-B2B6-86E3930260F6}">
      <dsp:nvSpPr>
        <dsp:cNvPr id="0" name=""/>
        <dsp:cNvSpPr/>
      </dsp:nvSpPr>
      <dsp:spPr>
        <a:xfrm>
          <a:off x="2230148" y="693448"/>
          <a:ext cx="4632902" cy="4632902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37B25-BFBF-469A-AA11-4D390C79ADDC}">
      <dsp:nvSpPr>
        <dsp:cNvPr id="0" name=""/>
        <dsp:cNvSpPr/>
      </dsp:nvSpPr>
      <dsp:spPr>
        <a:xfrm>
          <a:off x="3480990" y="1944290"/>
          <a:ext cx="2131218" cy="2131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</a:rPr>
            <a:t>動態循環</a:t>
          </a:r>
          <a:r>
            <a:rPr lang="en-US" altLang="zh-TW" sz="2400" b="1" kern="1200" dirty="0">
              <a:solidFill>
                <a:schemeClr val="tx1"/>
              </a:solidFill>
            </a:rPr>
            <a:t>4Fs</a:t>
          </a:r>
          <a:r>
            <a:rPr lang="zh-TW" altLang="en-US" sz="2400" b="1" kern="1200" dirty="0">
              <a:solidFill>
                <a:schemeClr val="tx1"/>
              </a:solidFill>
            </a:rPr>
            <a:t>反思法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3793100" y="2256400"/>
        <a:ext cx="1506998" cy="1506998"/>
      </dsp:txXfrm>
    </dsp:sp>
    <dsp:sp modelId="{323DEFD7-6D16-4047-BFB2-3036B0002EE4}">
      <dsp:nvSpPr>
        <dsp:cNvPr id="0" name=""/>
        <dsp:cNvSpPr/>
      </dsp:nvSpPr>
      <dsp:spPr>
        <a:xfrm>
          <a:off x="3800673" y="1228"/>
          <a:ext cx="1491853" cy="1491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1" kern="1200" dirty="0">
              <a:solidFill>
                <a:schemeClr val="accent4">
                  <a:lumMod val="50000"/>
                </a:schemeClr>
              </a:solidFill>
            </a:rPr>
            <a:t>事實</a:t>
          </a:r>
          <a:endParaRPr lang="zh-TW" altLang="en-US" sz="2300" kern="1200" dirty="0"/>
        </a:p>
      </dsp:txBody>
      <dsp:txXfrm>
        <a:off x="4019150" y="219705"/>
        <a:ext cx="1054899" cy="1054899"/>
      </dsp:txXfrm>
    </dsp:sp>
    <dsp:sp modelId="{552264AB-59D1-43BB-827B-A88D7369999F}">
      <dsp:nvSpPr>
        <dsp:cNvPr id="0" name=""/>
        <dsp:cNvSpPr/>
      </dsp:nvSpPr>
      <dsp:spPr>
        <a:xfrm>
          <a:off x="6063418" y="2263973"/>
          <a:ext cx="1491853" cy="1491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1" kern="1200" dirty="0">
              <a:solidFill>
                <a:schemeClr val="accent4">
                  <a:lumMod val="50000"/>
                </a:schemeClr>
              </a:solidFill>
            </a:rPr>
            <a:t>感覺</a:t>
          </a:r>
          <a:endParaRPr lang="zh-TW" altLang="en-US" sz="2300" kern="1200" dirty="0"/>
        </a:p>
      </dsp:txBody>
      <dsp:txXfrm>
        <a:off x="6281895" y="2482450"/>
        <a:ext cx="1054899" cy="1054899"/>
      </dsp:txXfrm>
    </dsp:sp>
    <dsp:sp modelId="{CB645B0C-29AE-49EA-B6B9-59385E46D528}">
      <dsp:nvSpPr>
        <dsp:cNvPr id="0" name=""/>
        <dsp:cNvSpPr/>
      </dsp:nvSpPr>
      <dsp:spPr>
        <a:xfrm>
          <a:off x="3800673" y="4526718"/>
          <a:ext cx="1491853" cy="1491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1" kern="1200" dirty="0">
              <a:solidFill>
                <a:schemeClr val="accent4">
                  <a:lumMod val="50000"/>
                </a:schemeClr>
              </a:solidFill>
            </a:rPr>
            <a:t>發現</a:t>
          </a:r>
          <a:endParaRPr lang="zh-TW" altLang="en-US" sz="2300" kern="1200" dirty="0"/>
        </a:p>
      </dsp:txBody>
      <dsp:txXfrm>
        <a:off x="4019150" y="4745195"/>
        <a:ext cx="1054899" cy="1054899"/>
      </dsp:txXfrm>
    </dsp:sp>
    <dsp:sp modelId="{57B5F7F9-2E74-4BB9-A52F-CFBFA49FE16F}">
      <dsp:nvSpPr>
        <dsp:cNvPr id="0" name=""/>
        <dsp:cNvSpPr/>
      </dsp:nvSpPr>
      <dsp:spPr>
        <a:xfrm>
          <a:off x="1537928" y="2263973"/>
          <a:ext cx="1491853" cy="1491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1" kern="1200" dirty="0">
              <a:solidFill>
                <a:schemeClr val="accent4">
                  <a:lumMod val="50000"/>
                </a:schemeClr>
              </a:solidFill>
            </a:rPr>
            <a:t>未來</a:t>
          </a:r>
          <a:endParaRPr lang="zh-TW" altLang="en-US" sz="2300" kern="1200" dirty="0"/>
        </a:p>
      </dsp:txBody>
      <dsp:txXfrm>
        <a:off x="1756405" y="2482450"/>
        <a:ext cx="1054899" cy="1054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FD24B3-7E87-48D3-9EA9-F1270134547A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2022/6/10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8A06BE-7519-4B21-9E1D-AE6D6E69C38F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F165C5-1488-449F-9B87-C14826EAFD86}" type="datetime1">
              <a:rPr lang="zh-TW" altLang="en-US" noProof="0" smtClean="0"/>
              <a:t>2022/6/10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A9B2C62-FE30-453D-946B-754E9E42C84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行距 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頁碼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600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472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600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圖片版面配置區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cxnSp>
        <p:nvCxnSpPr>
          <p:cNvPr id="15" name="直線接點​​(S)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3 欄位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圖片版面配置區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插入文字</a:t>
            </a:r>
            <a:endParaRPr lang="zh-TW" altLang="en-US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zh-TW" alt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插入文字</a:t>
            </a:r>
            <a:endParaRPr lang="zh-TW" altLang="en-US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zh-TW" alt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插入文字</a:t>
            </a:r>
            <a:endParaRPr lang="zh-TW" altLang="en-US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zh-TW" alt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日期版面配置區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C367F661-436A-4544-AD17-E7B219F5F43F}" type="datetime1">
              <a:rPr lang="zh-TW" altLang="en-US" smtClean="0"/>
              <a:t>2022/6/10</a:t>
            </a:fld>
            <a:endParaRPr lang="zh-TW" altLang="en-US" dirty="0"/>
          </a:p>
        </p:txBody>
      </p:sp>
      <p:sp>
        <p:nvSpPr>
          <p:cNvPr id="25" name="投影片編號版面配置區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/>
              <a:t>按一下以新增標題</a:t>
            </a:r>
            <a:endParaRPr lang="zh-TW" altLang="en-US" dirty="0"/>
          </a:p>
        </p:txBody>
      </p:sp>
      <p:cxnSp>
        <p:nvCxnSpPr>
          <p:cNvPr id="3" name="直線接點​​(S)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版面配置區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4C1D6756-953C-4E38-845C-20F511B9A718}" type="datetime1">
              <a:rPr lang="zh-TW" altLang="en-US" noProof="0" smtClean="0"/>
              <a:t>2022/6/10</a:t>
            </a:fld>
            <a:endParaRPr lang="zh-TW" altLang="en-US" noProof="0"/>
          </a:p>
        </p:txBody>
      </p:sp>
      <p:sp>
        <p:nvSpPr>
          <p:cNvPr id="16" name="投影片編號版面配置區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lvl1pPr>
          </a:lstStyle>
          <a:p>
            <a:pPr lvl="0" rtl="0"/>
            <a:r>
              <a:rPr lang="zh-TW" altLang="en-US" noProof="0"/>
              <a:t>按一下以新增標題</a:t>
            </a:r>
          </a:p>
        </p:txBody>
      </p:sp>
      <p:cxnSp>
        <p:nvCxnSpPr>
          <p:cNvPr id="3" name="直線接點​​(S)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連絡資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版面配置區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 rtlCol="0"/>
          <a:lstStyle/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圖片版面配置區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 rtlCol="0"/>
          <a:lstStyle/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1" name="文字版面配置區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altLang="zh-TW" noProof="0"/>
              <a:t>01</a:t>
            </a:r>
          </a:p>
        </p:txBody>
      </p:sp>
      <p:sp>
        <p:nvSpPr>
          <p:cNvPr id="12" name="文字版面配置區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 rtlCol="0"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noProof="0"/>
              <a:t>按一下以編輯母片文字樣式</a:t>
            </a:r>
          </a:p>
        </p:txBody>
      </p:sp>
      <p:sp>
        <p:nvSpPr>
          <p:cNvPr id="20" name="日期版面配置區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198FCFD-6E75-4E99-A75F-C59668CDA05F}" type="datetime1">
              <a:rPr lang="zh-TW" altLang="en-US" noProof="0" smtClean="0"/>
              <a:t>2022/6/10</a:t>
            </a:fld>
            <a:endParaRPr lang="zh-TW" altLang="en-US" noProof="0"/>
          </a:p>
        </p:txBody>
      </p:sp>
      <p:sp>
        <p:nvSpPr>
          <p:cNvPr id="21" name="投影片編號版面配置區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職稱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程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5" name="日期版面配置區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0856FADF-6E13-4E65-9968-3BAD3AE878AC}" type="datetime1">
              <a:rPr lang="zh-TW" altLang="en-US" noProof="0" smtClean="0"/>
              <a:t>2022/6/10</a:t>
            </a:fld>
            <a:endParaRPr lang="zh-TW" altLang="en-US" noProof="0"/>
          </a:p>
        </p:txBody>
      </p:sp>
      <p:sp>
        <p:nvSpPr>
          <p:cNvPr id="36" name="投影片編號版面配置區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  <p:cxnSp>
        <p:nvCxnSpPr>
          <p:cNvPr id="3" name="直線接點​​(S)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介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圖片版面配置區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6" name="圖片版面配置區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4" name="圖片版面配置區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3" name="文字版面配置區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en-US" altLang="zh-TW" noProof="0"/>
              <a:t>01</a:t>
            </a:r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0" name="日期版面配置區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4E63FABF-56A5-4249-BF67-E843FE1F93C2}" type="datetime1">
              <a:rPr lang="zh-TW" altLang="en-US" noProof="0" smtClean="0"/>
              <a:t>2022/6/10</a:t>
            </a:fld>
            <a:endParaRPr lang="zh-TW" altLang="en-US" noProof="0"/>
          </a:p>
        </p:txBody>
      </p:sp>
      <p:sp>
        <p:nvSpPr>
          <p:cNvPr id="31" name="投影片編號版面配置區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職稱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節符號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版面配置區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en-US" altLang="zh-TW" noProof="0"/>
              <a:t>02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表和圖形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版面配置區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BC727A8F-B6D7-4108-8544-56BC7D83817C}" type="datetime1">
              <a:rPr lang="zh-TW" altLang="en-US" smtClean="0"/>
              <a:t>2022/6/10</a:t>
            </a:fld>
            <a:endParaRPr lang="en-US" dirty="0"/>
          </a:p>
        </p:txBody>
      </p:sp>
      <p:sp>
        <p:nvSpPr>
          <p:cNvPr id="15" name="投影片編號版面配置區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版面配置區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CAD02CE1-99E5-4D4B-95C2-2A5CEFC72E62}" type="datetime1">
              <a:rPr lang="zh-TW" altLang="en-US" noProof="0" smtClean="0"/>
              <a:t>2022/6/10</a:t>
            </a:fld>
            <a:endParaRPr lang="zh-TW" altLang="en-US" noProof="0"/>
          </a:p>
        </p:txBody>
      </p:sp>
      <p:sp>
        <p:nvSpPr>
          <p:cNvPr id="15" name="投影片編號版面配置區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pic>
        <p:nvPicPr>
          <p:cNvPr id="4" name="圖片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rtlCol="0"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表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版面配置區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287CEEB3-B50C-4D1D-8FA8-B9F3CE1E5F12}" type="datetime1">
              <a:rPr lang="zh-TW" altLang="en-US" noProof="0" smtClean="0"/>
              <a:t>2022/6/10</a:t>
            </a:fld>
            <a:endParaRPr lang="zh-TW" altLang="en-US" noProof="0"/>
          </a:p>
        </p:txBody>
      </p:sp>
      <p:sp>
        <p:nvSpPr>
          <p:cNvPr id="16" name="投影片編號版面配置區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  <a:lvl2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2pPr>
            <a:lvl3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3pPr>
            <a:lvl4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4pPr>
            <a:lvl5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字版面配置區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en-US" altLang="zh-TW" noProof="0"/>
              <a:t>01</a:t>
            </a:r>
          </a:p>
        </p:txBody>
      </p:sp>
      <p:sp>
        <p:nvSpPr>
          <p:cNvPr id="21" name="圖片版面配置區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2" name="圖片版面配置區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3" name="圖片版面配置區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4" name="圖片版面配置區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5" name="圖片版面配置區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0" name="日期版面配置區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74ACAB86-CFA9-4358-8B07-4647B93A6F07}" type="datetime1">
              <a:rPr lang="zh-TW" altLang="en-US" noProof="0" smtClean="0"/>
              <a:t>2022/6/10</a:t>
            </a:fld>
            <a:endParaRPr lang="zh-TW" altLang="en-US" noProof="0"/>
          </a:p>
        </p:txBody>
      </p:sp>
      <p:sp>
        <p:nvSpPr>
          <p:cNvPr id="31" name="投影片編號版面配置區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姓名</a:t>
            </a:r>
          </a:p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26" name="文字版面配置區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姓名</a:t>
            </a:r>
          </a:p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27" name="文字版面配置區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姓名</a:t>
            </a:r>
          </a:p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28" name="文字版面配置區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姓名</a:t>
            </a:r>
          </a:p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29" name="文字版面配置區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TW" altLang="en-US" noProof="0"/>
              <a:t>姓名</a:t>
            </a:r>
          </a:p>
          <a:p>
            <a:pPr lvl="0" rtl="0"/>
            <a:r>
              <a:rPr lang="zh-TW" altLang="en-US" noProof="0"/>
              <a:t>職稱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1 欄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sz="1600" noProof="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按一下以編輯母片文字樣式</a:t>
            </a:r>
          </a:p>
        </p:txBody>
      </p:sp>
      <p:sp>
        <p:nvSpPr>
          <p:cNvPr id="17" name="日期版面配置區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F9BB2F03-BEE9-4AC2-BF00-C098A95BE7E1}" type="datetime1">
              <a:rPr lang="zh-TW" altLang="en-US" noProof="0" smtClean="0"/>
              <a:t>2022/6/10</a:t>
            </a:fld>
            <a:endParaRPr lang="zh-TW" altLang="en-US" noProof="0"/>
          </a:p>
        </p:txBody>
      </p:sp>
      <p:sp>
        <p:nvSpPr>
          <p:cNvPr id="18" name="投影片編號版面配置區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lvl1pPr>
          </a:lstStyle>
          <a:p>
            <a:pPr lvl="0" rtl="0"/>
            <a:r>
              <a:rPr lang="zh-TW" altLang="en-US" noProof="0"/>
              <a:t>按一下以新增標題</a:t>
            </a:r>
          </a:p>
        </p:txBody>
      </p:sp>
      <p:cxnSp>
        <p:nvCxnSpPr>
          <p:cNvPr id="3" name="直線接點​​(S)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6B05BE1C-6D8F-4840-B2E7-55BC58FA79DD}" type="datetime1">
              <a:rPr lang="zh-TW" altLang="en-US" noProof="0" smtClean="0"/>
              <a:t>2022/6/10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57" y="2889431"/>
            <a:ext cx="5181486" cy="224244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/>
              <a:t>淺談台語中的日語借詞分類 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9407" y="4954362"/>
            <a:ext cx="3222058" cy="964620"/>
          </a:xfrm>
        </p:spPr>
        <p:txBody>
          <a:bodyPr rtlCol="0"/>
          <a:lstStyle/>
          <a:p>
            <a:pPr rtl="0"/>
            <a:r>
              <a:rPr lang="zh-TW" altLang="en-US" sz="2000" b="1" dirty="0"/>
              <a:t>應二乙</a:t>
            </a:r>
            <a:r>
              <a:rPr lang="en-US" altLang="zh-TW" sz="2000" b="1" dirty="0"/>
              <a:t>15</a:t>
            </a:r>
            <a:r>
              <a:rPr lang="zh-TW" altLang="en-US" sz="2000" b="1" dirty="0"/>
              <a:t>李家瑜</a:t>
            </a:r>
            <a:endParaRPr lang="en-US" altLang="zh-TW" sz="2000" b="1" dirty="0"/>
          </a:p>
          <a:p>
            <a:pPr rtl="0"/>
            <a:r>
              <a:rPr lang="zh-TW" altLang="en-US" sz="2000" b="1" dirty="0"/>
              <a:t>指導老師 謝宜姍</a:t>
            </a:r>
            <a:endParaRPr lang="en-US" altLang="zh-TW" sz="2000" b="1" dirty="0"/>
          </a:p>
          <a:p>
            <a:pPr rtl="0"/>
            <a:endParaRPr lang="zh-TW" altLang="en-US" dirty="0"/>
          </a:p>
          <a:p>
            <a:pPr rtl="0"/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639921D-D1E8-06EF-0690-9EBA84DE067E}"/>
              </a:ext>
            </a:extLst>
          </p:cNvPr>
          <p:cNvSpPr/>
          <p:nvPr/>
        </p:nvSpPr>
        <p:spPr>
          <a:xfrm>
            <a:off x="977900" y="797017"/>
            <a:ext cx="4572000" cy="1647825"/>
          </a:xfrm>
          <a:prstGeom prst="rect">
            <a:avLst/>
          </a:prstGeom>
          <a:ln>
            <a:solidFill>
              <a:srgbClr val="AA9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110</a:t>
            </a:r>
            <a:r>
              <a:rPr lang="zh-TW" altLang="en-US" dirty="0">
                <a:solidFill>
                  <a:schemeClr val="bg1"/>
                </a:solidFill>
              </a:rPr>
              <a:t>學年度第二學期</a:t>
            </a:r>
            <a:endParaRPr lang="en-US" altLang="zh-TW" dirty="0">
              <a:solidFill>
                <a:schemeClr val="bg1"/>
              </a:solidFill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</a:rPr>
              <a:t>國立台南高商</a:t>
            </a:r>
            <a:endParaRPr lang="en-US" altLang="zh-TW" dirty="0">
              <a:solidFill>
                <a:schemeClr val="bg1"/>
              </a:solidFill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</a:rPr>
              <a:t>自主學習成果報告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824E1EB-1CF7-6901-951B-8069A0C5273D}"/>
              </a:ext>
            </a:extLst>
          </p:cNvPr>
          <p:cNvSpPr txBox="1"/>
          <p:nvPr/>
        </p:nvSpPr>
        <p:spPr>
          <a:xfrm>
            <a:off x="6162675" y="266700"/>
            <a:ext cx="5819775" cy="6410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BF2E929C-79AA-46C9-B2BA-C9A7D36DD1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669" b="6669"/>
          <a:stretch/>
        </p:blipFill>
        <p:spPr>
          <a:xfrm>
            <a:off x="5181600" y="465138"/>
            <a:ext cx="5981700" cy="5183822"/>
          </a:xfrm>
          <a:blipFill>
            <a:blip r:embed="rId2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5659E70-9CE5-4645-9555-953BD8118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" y="2009775"/>
            <a:ext cx="4537710" cy="4391025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</a:rPr>
              <a:t>網路流行仿字典解釋圖</a:t>
            </a:r>
            <a:endParaRPr lang="en-US" altLang="zh-TW" sz="3200" dirty="0"/>
          </a:p>
          <a:p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3200" dirty="0"/>
              <a:t>清楚瞭然</a:t>
            </a:r>
            <a:endParaRPr lang="en-US" altLang="zh-TW" sz="3200" dirty="0"/>
          </a:p>
          <a:p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TW" altLang="en-US" sz="3200" dirty="0"/>
              <a:t>趣味滿分</a:t>
            </a:r>
            <a:endParaRPr lang="en-US" altLang="zh-TW" sz="3200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A2253D9-CBB8-48A5-BA3D-EC69F2E4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參考編排</a:t>
            </a:r>
          </a:p>
        </p:txBody>
      </p:sp>
    </p:spTree>
    <p:extLst>
      <p:ext uri="{BB962C8B-B14F-4D97-AF65-F5344CB8AC3E}">
        <p14:creationId xmlns:p14="http://schemas.microsoft.com/office/powerpoint/2010/main" val="242821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版面配置區 25">
            <a:extLst>
              <a:ext uri="{FF2B5EF4-FFF2-40B4-BE49-F238E27FC236}">
                <a16:creationId xmlns:a16="http://schemas.microsoft.com/office/drawing/2014/main" id="{34FD661A-09B2-4B63-8FAB-1341D11366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378" r="4378"/>
          <a:stretch>
            <a:fillRect/>
          </a:stretch>
        </p:blipFill>
        <p:spPr>
          <a:xfrm>
            <a:off x="8526465" y="2368062"/>
            <a:ext cx="2873056" cy="4032739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F4182AC8-C285-495B-BB63-6593BD0DDB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4378" r="4378"/>
          <a:stretch>
            <a:fillRect/>
          </a:stretch>
        </p:blipFill>
        <p:spPr>
          <a:xfrm>
            <a:off x="4964348" y="2344615"/>
            <a:ext cx="3562116" cy="4056185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8" name="圖片版面配置區 17">
            <a:extLst>
              <a:ext uri="{FF2B5EF4-FFF2-40B4-BE49-F238E27FC236}">
                <a16:creationId xmlns:a16="http://schemas.microsoft.com/office/drawing/2014/main" id="{5D6C05BA-ACD5-421B-9BEC-EB49B41A94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364" t="-739" r="-364" b="60609"/>
          <a:stretch/>
        </p:blipFill>
        <p:spPr>
          <a:xfrm>
            <a:off x="4964347" y="293078"/>
            <a:ext cx="6435174" cy="2051537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5659E70-9CE5-4645-9555-953BD8118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" y="1574800"/>
            <a:ext cx="5354320" cy="48260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</a:rPr>
              <a:t>畫說漢字</a:t>
            </a:r>
            <a:endParaRPr lang="en-US" altLang="zh-TW" sz="32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3200" dirty="0"/>
              <a:t>預留空間較大，且有色彩</a:t>
            </a:r>
            <a:endParaRPr lang="en-US" altLang="zh-TW" sz="3200" dirty="0"/>
          </a:p>
          <a:p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zh-TW" altLang="en-US" sz="3200" dirty="0"/>
              <a:t>有重點解釋及詳細解釋</a:t>
            </a:r>
            <a:endParaRPr lang="en-US" altLang="zh-TW" sz="3200" dirty="0"/>
          </a:p>
          <a:p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TW" altLang="en-US" sz="3200" dirty="0"/>
              <a:t>採用像字典的編輯</a:t>
            </a:r>
            <a:endParaRPr lang="en-US" altLang="zh-TW" sz="3200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A2253D9-CBB8-48A5-BA3D-EC69F2E4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參考編排</a:t>
            </a:r>
          </a:p>
        </p:txBody>
      </p:sp>
    </p:spTree>
    <p:extLst>
      <p:ext uri="{BB962C8B-B14F-4D97-AF65-F5344CB8AC3E}">
        <p14:creationId xmlns:p14="http://schemas.microsoft.com/office/powerpoint/2010/main" val="300114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版面配置區 15" descr="一張含有 文字 的圖片&#10;&#10;自動產生的描述">
            <a:extLst>
              <a:ext uri="{FF2B5EF4-FFF2-40B4-BE49-F238E27FC236}">
                <a16:creationId xmlns:a16="http://schemas.microsoft.com/office/drawing/2014/main" id="{89ED49FB-1D1A-46D5-9CD3-F2928679F8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378" r="4378"/>
          <a:stretch>
            <a:fillRect/>
          </a:stretch>
        </p:blipFill>
        <p:spPr>
          <a:xfrm>
            <a:off x="8503017" y="3247292"/>
            <a:ext cx="2704243" cy="3176955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2" name="圖片版面配置區 11">
            <a:extLst>
              <a:ext uri="{FF2B5EF4-FFF2-40B4-BE49-F238E27FC236}">
                <a16:creationId xmlns:a16="http://schemas.microsoft.com/office/drawing/2014/main" id="{5AC822ED-B69A-4F24-A441-DBF902BB56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4378" r="4378"/>
          <a:stretch>
            <a:fillRect/>
          </a:stretch>
        </p:blipFill>
        <p:spPr>
          <a:xfrm>
            <a:off x="4999517" y="3205870"/>
            <a:ext cx="3562116" cy="3218375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076AF46E-1208-4BB3-A7F1-23ED352930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-190" t="228" r="190" b="41475"/>
          <a:stretch/>
        </p:blipFill>
        <p:spPr>
          <a:xfrm>
            <a:off x="4982308" y="339969"/>
            <a:ext cx="6227885" cy="2907323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5659E70-9CE5-4645-9555-953BD8118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40" y="2009775"/>
            <a:ext cx="4263390" cy="4391025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   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</a:rPr>
              <a:t>圖解日語單字</a:t>
            </a:r>
            <a:endParaRPr lang="en-US" altLang="zh-TW" sz="32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3200" dirty="0"/>
              <a:t>訴說本書特色</a:t>
            </a:r>
            <a:endParaRPr lang="en-US" altLang="zh-TW" sz="3200" dirty="0"/>
          </a:p>
          <a:p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TW" altLang="en-US" sz="3200" dirty="0"/>
              <a:t>頁碼標明該頁主角</a:t>
            </a:r>
            <a:endParaRPr lang="en-US" altLang="zh-TW" sz="3200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A2253D9-CBB8-48A5-BA3D-EC69F2E4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參考編排</a:t>
            </a:r>
          </a:p>
        </p:txBody>
      </p:sp>
    </p:spTree>
    <p:extLst>
      <p:ext uri="{BB962C8B-B14F-4D97-AF65-F5344CB8AC3E}">
        <p14:creationId xmlns:p14="http://schemas.microsoft.com/office/powerpoint/2010/main" val="80411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版面配置區 19">
            <a:extLst>
              <a:ext uri="{FF2B5EF4-FFF2-40B4-BE49-F238E27FC236}">
                <a16:creationId xmlns:a16="http://schemas.microsoft.com/office/drawing/2014/main" id="{80BCBF9D-0244-4188-AF08-8EDFCABDBC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778" r="1778"/>
          <a:stretch>
            <a:fillRect/>
          </a:stretch>
        </p:blipFill>
        <p:spPr>
          <a:xfrm>
            <a:off x="7904481" y="2239108"/>
            <a:ext cx="3255888" cy="4169947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6" name="圖片版面配置區 15" descr="一張含有 文字, 室內, 地板, 建築物 的圖片&#10;&#10;自動產生的描述">
            <a:extLst>
              <a:ext uri="{FF2B5EF4-FFF2-40B4-BE49-F238E27FC236}">
                <a16:creationId xmlns:a16="http://schemas.microsoft.com/office/drawing/2014/main" id="{11D63CDD-F983-49F0-B04E-BF834DFBD0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658" b="2658"/>
          <a:stretch>
            <a:fillRect/>
          </a:stretch>
        </p:blipFill>
        <p:spPr>
          <a:xfrm>
            <a:off x="5181601" y="2286000"/>
            <a:ext cx="2722880" cy="4106863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圖片版面配置區 9" descr="一張含有 文字 的圖片&#10;&#10;自動產生的描述">
            <a:extLst>
              <a:ext uri="{FF2B5EF4-FFF2-40B4-BE49-F238E27FC236}">
                <a16:creationId xmlns:a16="http://schemas.microsoft.com/office/drawing/2014/main" id="{BF2E929C-79AA-46C9-B2BA-C9A7D36DD1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-784" t="-103" r="48" b="62459"/>
          <a:stretch/>
        </p:blipFill>
        <p:spPr>
          <a:xfrm>
            <a:off x="5158154" y="324461"/>
            <a:ext cx="6025660" cy="1938092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5659E70-9CE5-4645-9555-953BD8118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160" y="2009775"/>
            <a:ext cx="4200085" cy="4391025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   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</a:rPr>
              <a:t>實用英語大全</a:t>
            </a:r>
            <a:endParaRPr lang="en-US" altLang="zh-TW" sz="32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3200" dirty="0"/>
              <a:t>側面依主題分類標明</a:t>
            </a:r>
            <a:endParaRPr lang="en-US" altLang="zh-TW" sz="3200" dirty="0"/>
          </a:p>
          <a:p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</a:rPr>
              <a:t>主題融合插圖</a:t>
            </a:r>
            <a:endParaRPr lang="en-US" altLang="zh-TW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A2253D9-CBB8-48A5-BA3D-EC69F2E4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參考編排</a:t>
            </a:r>
          </a:p>
        </p:txBody>
      </p:sp>
    </p:spTree>
    <p:extLst>
      <p:ext uri="{BB962C8B-B14F-4D97-AF65-F5344CB8AC3E}">
        <p14:creationId xmlns:p14="http://schemas.microsoft.com/office/powerpoint/2010/main" val="20438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902922FE-D7A5-E2AB-8355-B4C73D5D226C}"/>
              </a:ext>
            </a:extLst>
          </p:cNvPr>
          <p:cNvSpPr txBox="1"/>
          <p:nvPr/>
        </p:nvSpPr>
        <p:spPr>
          <a:xfrm>
            <a:off x="2550160" y="2692400"/>
            <a:ext cx="7091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solidFill>
                  <a:schemeClr val="accent4">
                    <a:lumMod val="50000"/>
                  </a:schemeClr>
                </a:solidFill>
              </a:rPr>
              <a:t>四、我的自主學習成果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039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5659E70-9CE5-4645-9555-953BD8118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672" y="2283341"/>
            <a:ext cx="5933327" cy="3698360"/>
          </a:xfrm>
        </p:spPr>
        <p:txBody>
          <a:bodyPr>
            <a:noAutofit/>
          </a:bodyPr>
          <a:lstStyle/>
          <a:p>
            <a:r>
              <a:rPr lang="en-US" altLang="zh-TW" sz="3000" b="1" dirty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3000" dirty="0">
                <a:solidFill>
                  <a:schemeClr val="tx2">
                    <a:lumMod val="50000"/>
                  </a:schemeClr>
                </a:solidFill>
              </a:rPr>
              <a:t>手繪隨身冊</a:t>
            </a:r>
            <a:endParaRPr lang="en-US" altLang="zh-TW" sz="3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TW" sz="3000" b="1" dirty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TW" altLang="en-US" sz="3000" dirty="0">
                <a:solidFill>
                  <a:schemeClr val="tx2">
                    <a:lumMod val="50000"/>
                  </a:schemeClr>
                </a:solidFill>
              </a:rPr>
              <a:t>台、日、英、中的語料</a:t>
            </a:r>
            <a:endParaRPr lang="en-US" altLang="zh-TW" sz="3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TW" sz="3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zh-TW" altLang="en-US" sz="3000" dirty="0">
                <a:solidFill>
                  <a:schemeClr val="tx2">
                    <a:lumMod val="50000"/>
                  </a:schemeClr>
                </a:solidFill>
              </a:rPr>
              <a:t>台語拼音參照右圖台華辭典</a:t>
            </a:r>
            <a:r>
              <a:rPr lang="en-US" altLang="zh-TW" sz="3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altLang="zh-TW" sz="30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TW" altLang="en-US" sz="3000" dirty="0">
                <a:solidFill>
                  <a:schemeClr val="tx2">
                    <a:lumMod val="50000"/>
                  </a:schemeClr>
                </a:solidFill>
              </a:rPr>
              <a:t>利用日文借詞幫助增加台語字彙</a:t>
            </a:r>
            <a:endParaRPr lang="en-US" altLang="zh-TW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A2253D9-CBB8-48A5-BA3D-EC69F2E4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759461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學習成果與呈現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D728C7-193D-498E-AB17-593D0B46A987}"/>
              </a:ext>
            </a:extLst>
          </p:cNvPr>
          <p:cNvSpPr/>
          <p:nvPr/>
        </p:nvSpPr>
        <p:spPr>
          <a:xfrm>
            <a:off x="6024767" y="609601"/>
            <a:ext cx="5252720" cy="31191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AA9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A27AF6-C3C0-4BD7-87AC-9A60733B3D85}"/>
              </a:ext>
            </a:extLst>
          </p:cNvPr>
          <p:cNvSpPr/>
          <p:nvPr/>
        </p:nvSpPr>
        <p:spPr>
          <a:xfrm>
            <a:off x="6024767" y="3728721"/>
            <a:ext cx="5252720" cy="275336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72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5659E70-9CE5-4645-9555-953BD8118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072" y="2039619"/>
            <a:ext cx="5181486" cy="3782061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4100" b="1" dirty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4100" dirty="0">
                <a:solidFill>
                  <a:schemeClr val="tx2">
                    <a:lumMod val="50000"/>
                  </a:schemeClr>
                </a:solidFill>
              </a:rPr>
              <a:t>總共</a:t>
            </a:r>
            <a:r>
              <a:rPr lang="en-US" altLang="zh-TW" sz="4100" dirty="0">
                <a:solidFill>
                  <a:srgbClr val="FF0000"/>
                </a:solidFill>
              </a:rPr>
              <a:t>30</a:t>
            </a:r>
            <a:r>
              <a:rPr lang="zh-TW" altLang="en-US" sz="4100" dirty="0">
                <a:solidFill>
                  <a:schemeClr val="tx2">
                    <a:lumMod val="50000"/>
                  </a:schemeClr>
                </a:solidFill>
              </a:rPr>
              <a:t>個借詞</a:t>
            </a:r>
            <a:endParaRPr lang="en-US" altLang="zh-TW" sz="4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TW" sz="4100" b="1" dirty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TW" altLang="en-US" sz="4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TW" sz="4100" dirty="0">
                <a:solidFill>
                  <a:srgbClr val="FF0000"/>
                </a:solidFill>
              </a:rPr>
              <a:t>1</a:t>
            </a:r>
            <a:r>
              <a:rPr lang="zh-TW" altLang="en-US" sz="4100" dirty="0">
                <a:solidFill>
                  <a:schemeClr val="tx2">
                    <a:lumMod val="50000"/>
                  </a:schemeClr>
                </a:solidFill>
              </a:rPr>
              <a:t>個主題各</a:t>
            </a:r>
            <a:r>
              <a:rPr lang="en-US" altLang="zh-TW" sz="4100" dirty="0">
                <a:solidFill>
                  <a:srgbClr val="FF0000"/>
                </a:solidFill>
              </a:rPr>
              <a:t>10</a:t>
            </a:r>
            <a:r>
              <a:rPr lang="zh-TW" altLang="en-US" sz="4100" dirty="0">
                <a:solidFill>
                  <a:schemeClr val="tx2">
                    <a:lumMod val="50000"/>
                  </a:schemeClr>
                </a:solidFill>
              </a:rPr>
              <a:t>個借詞</a:t>
            </a:r>
            <a:endParaRPr lang="en-US" altLang="zh-TW" sz="4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TW" sz="41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TW" altLang="en-US" sz="4100" dirty="0">
                <a:solidFill>
                  <a:schemeClr val="tx2">
                    <a:lumMod val="50000"/>
                  </a:schemeClr>
                </a:solidFill>
              </a:rPr>
              <a:t>分為</a:t>
            </a:r>
            <a:r>
              <a:rPr lang="en-US" altLang="zh-TW" sz="4100" dirty="0">
                <a:solidFill>
                  <a:srgbClr val="FF0000"/>
                </a:solidFill>
              </a:rPr>
              <a:t>3</a:t>
            </a:r>
            <a:r>
              <a:rPr lang="zh-TW" altLang="en-US" sz="4100" dirty="0">
                <a:solidFill>
                  <a:schemeClr val="tx2">
                    <a:lumMod val="50000"/>
                  </a:schemeClr>
                </a:solidFill>
              </a:rPr>
              <a:t>篇</a:t>
            </a:r>
            <a:endParaRPr lang="en-US" altLang="zh-TW" sz="4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TW" sz="41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zh-TW" altLang="en-US" sz="4100" dirty="0">
                <a:solidFill>
                  <a:schemeClr val="tx2">
                    <a:lumMod val="50000"/>
                  </a:schemeClr>
                </a:solidFill>
              </a:rPr>
              <a:t>日常食物、生活、交通</a:t>
            </a:r>
            <a:r>
              <a:rPr lang="en-US" altLang="zh-TW" sz="41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altLang="zh-TW" sz="4100" b="1" dirty="0">
                <a:solidFill>
                  <a:schemeClr val="accent4">
                    <a:lumMod val="50000"/>
                  </a:schemeClr>
                </a:solidFill>
              </a:rPr>
              <a:t>4.</a:t>
            </a:r>
            <a:r>
              <a:rPr lang="zh-TW" altLang="en-US" sz="4100" dirty="0">
                <a:solidFill>
                  <a:schemeClr val="tx2">
                    <a:lumMod val="50000"/>
                  </a:schemeClr>
                </a:solidFill>
              </a:rPr>
              <a:t>插畫融入</a:t>
            </a:r>
            <a:r>
              <a:rPr lang="zh-TW" altLang="en-US" sz="4100" dirty="0">
                <a:solidFill>
                  <a:srgbClr val="FF0000"/>
                </a:solidFill>
              </a:rPr>
              <a:t>台日</a:t>
            </a:r>
            <a:r>
              <a:rPr lang="zh-TW" altLang="en-US" sz="4100" dirty="0">
                <a:solidFill>
                  <a:schemeClr val="tx2">
                    <a:lumMod val="50000"/>
                  </a:schemeClr>
                </a:solidFill>
              </a:rPr>
              <a:t>人文風情</a:t>
            </a:r>
            <a:endParaRPr lang="en-US" altLang="zh-TW" sz="41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zh-TW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zh-TW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A2253D9-CBB8-48A5-BA3D-EC69F2E4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759461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手繪隨身冊介紹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58AA17-8728-457D-877A-908B0683679D}"/>
              </a:ext>
            </a:extLst>
          </p:cNvPr>
          <p:cNvSpPr/>
          <p:nvPr/>
        </p:nvSpPr>
        <p:spPr>
          <a:xfrm>
            <a:off x="5933440" y="406400"/>
            <a:ext cx="5577840" cy="33426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A03CEB-2B42-4429-A9F9-EC5A665D025F}"/>
              </a:ext>
            </a:extLst>
          </p:cNvPr>
          <p:cNvSpPr/>
          <p:nvPr/>
        </p:nvSpPr>
        <p:spPr>
          <a:xfrm>
            <a:off x="5933440" y="3749040"/>
            <a:ext cx="2966720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322D940-1864-49EF-B413-33144F6593BE}"/>
              </a:ext>
            </a:extLst>
          </p:cNvPr>
          <p:cNvSpPr/>
          <p:nvPr/>
        </p:nvSpPr>
        <p:spPr>
          <a:xfrm>
            <a:off x="8900160" y="3749040"/>
            <a:ext cx="2611120" cy="2590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09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5659E70-9CE5-4645-9555-953BD8118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6632" y="1635760"/>
            <a:ext cx="5598161" cy="451104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3800" b="1" dirty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3800" dirty="0">
                <a:solidFill>
                  <a:srgbClr val="FF0000"/>
                </a:solidFill>
              </a:rPr>
              <a:t>手繪</a:t>
            </a:r>
            <a:r>
              <a:rPr lang="zh-TW" altLang="en-US" sz="3800" dirty="0">
                <a:solidFill>
                  <a:schemeClr val="accent3">
                    <a:lumMod val="50000"/>
                  </a:schemeClr>
                </a:solidFill>
              </a:rPr>
              <a:t>插圖、文字</a:t>
            </a:r>
            <a:endParaRPr lang="en-US" altLang="zh-TW" sz="3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zh-TW" sz="3800" b="1" dirty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TW" altLang="en-US" sz="3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zh-TW" altLang="en-US" sz="3800" dirty="0">
                <a:solidFill>
                  <a:srgbClr val="FF0000"/>
                </a:solidFill>
              </a:rPr>
              <a:t>頁首</a:t>
            </a:r>
            <a:r>
              <a:rPr lang="zh-TW" altLang="en-US" sz="3800" dirty="0">
                <a:solidFill>
                  <a:schemeClr val="tx2">
                    <a:lumMod val="50000"/>
                  </a:schemeClr>
                </a:solidFill>
              </a:rPr>
              <a:t>皆有該</a:t>
            </a:r>
            <a:r>
              <a:rPr lang="zh-TW" altLang="en-US" sz="3800" dirty="0">
                <a:solidFill>
                  <a:srgbClr val="002060"/>
                </a:solidFill>
              </a:rPr>
              <a:t>主題符號</a:t>
            </a:r>
            <a:r>
              <a:rPr lang="en-US" altLang="zh-TW" sz="3800" dirty="0">
                <a:solidFill>
                  <a:srgbClr val="002060"/>
                </a:solidFill>
              </a:rPr>
              <a:t>(</a:t>
            </a:r>
            <a:r>
              <a:rPr lang="zh-TW" altLang="en-US" sz="3800" dirty="0">
                <a:solidFill>
                  <a:srgbClr val="002060"/>
                </a:solidFill>
              </a:rPr>
              <a:t>如</a:t>
            </a:r>
            <a:r>
              <a:rPr lang="en-US" altLang="zh-TW" sz="3800" dirty="0">
                <a:solidFill>
                  <a:srgbClr val="002060"/>
                </a:solidFill>
              </a:rPr>
              <a:t>:</a:t>
            </a:r>
          </a:p>
          <a:p>
            <a:r>
              <a:rPr lang="en-US" altLang="zh-TW" sz="38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TW" altLang="en-US" sz="3800" dirty="0">
                <a:solidFill>
                  <a:srgbClr val="FF0000"/>
                </a:solidFill>
              </a:rPr>
              <a:t>頁尾</a:t>
            </a:r>
            <a:r>
              <a:rPr lang="zh-TW" altLang="en-US" sz="3800" dirty="0">
                <a:solidFill>
                  <a:schemeClr val="tx2">
                    <a:lumMod val="50000"/>
                  </a:schemeClr>
                </a:solidFill>
              </a:rPr>
              <a:t>皆有</a:t>
            </a:r>
            <a:r>
              <a:rPr lang="zh-TW" altLang="en-US" sz="3800" dirty="0">
                <a:solidFill>
                  <a:srgbClr val="002060"/>
                </a:solidFill>
              </a:rPr>
              <a:t>頁碼</a:t>
            </a:r>
            <a:r>
              <a:rPr lang="zh-TW" altLang="en-US" sz="3800" dirty="0">
                <a:solidFill>
                  <a:schemeClr val="tx2">
                    <a:lumMod val="50000"/>
                  </a:schemeClr>
                </a:solidFill>
              </a:rPr>
              <a:t>及該頁</a:t>
            </a:r>
            <a:r>
              <a:rPr lang="zh-TW" altLang="en-US" sz="3800" dirty="0">
                <a:solidFill>
                  <a:srgbClr val="002060"/>
                </a:solidFill>
              </a:rPr>
              <a:t>主角</a:t>
            </a:r>
            <a:endParaRPr lang="en-US" altLang="zh-TW" sz="3800" dirty="0">
              <a:solidFill>
                <a:srgbClr val="002060"/>
              </a:solidFill>
            </a:endParaRPr>
          </a:p>
          <a:p>
            <a:r>
              <a:rPr lang="en-US" altLang="zh-TW" sz="3800" b="1" dirty="0">
                <a:solidFill>
                  <a:schemeClr val="accent4">
                    <a:lumMod val="50000"/>
                  </a:schemeClr>
                </a:solidFill>
              </a:rPr>
              <a:t>4.</a:t>
            </a:r>
            <a:r>
              <a:rPr lang="zh-TW" altLang="en-US" sz="3800" dirty="0">
                <a:solidFill>
                  <a:schemeClr val="accent3">
                    <a:lumMod val="50000"/>
                  </a:schemeClr>
                </a:solidFill>
              </a:rPr>
              <a:t>寫有</a:t>
            </a:r>
            <a:r>
              <a:rPr lang="en-US" altLang="zh-TW" sz="38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zh-TW" altLang="en-US" sz="3800" dirty="0">
                <a:solidFill>
                  <a:schemeClr val="accent3">
                    <a:lumMod val="50000"/>
                  </a:schemeClr>
                </a:solidFill>
              </a:rPr>
              <a:t> 台</a:t>
            </a:r>
            <a:r>
              <a:rPr lang="en-US" altLang="zh-TW" sz="3800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zh-TW" altLang="en-US" sz="3800" dirty="0">
                <a:solidFill>
                  <a:schemeClr val="accent3">
                    <a:lumMod val="50000"/>
                  </a:schemeClr>
                </a:solidFill>
              </a:rPr>
              <a:t>羅拼音、日</a:t>
            </a:r>
            <a:r>
              <a:rPr lang="en-US" altLang="zh-TW" sz="3800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zh-TW" altLang="en-US" sz="3800" dirty="0">
                <a:solidFill>
                  <a:schemeClr val="accent3">
                    <a:lumMod val="50000"/>
                  </a:schemeClr>
                </a:solidFill>
              </a:rPr>
              <a:t>英語、翻譯、例句、解釋及由來，</a:t>
            </a:r>
            <a:endParaRPr lang="en-US" altLang="zh-TW" sz="3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TW" altLang="en-US" sz="3800" dirty="0">
                <a:solidFill>
                  <a:schemeClr val="accent3">
                    <a:lumMod val="50000"/>
                  </a:schemeClr>
                </a:solidFill>
              </a:rPr>
              <a:t>每頁各</a:t>
            </a:r>
            <a:r>
              <a:rPr lang="en-US" altLang="zh-TW" sz="3800" dirty="0">
                <a:solidFill>
                  <a:srgbClr val="FF0000"/>
                </a:solidFill>
              </a:rPr>
              <a:t>9</a:t>
            </a:r>
            <a:r>
              <a:rPr lang="zh-TW" altLang="en-US" sz="3800" dirty="0">
                <a:solidFill>
                  <a:schemeClr val="accent3">
                    <a:lumMod val="50000"/>
                  </a:schemeClr>
                </a:solidFill>
              </a:rPr>
              <a:t>個標題</a:t>
            </a:r>
            <a:endParaRPr lang="en-US" altLang="zh-TW" sz="3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zh-TW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zh-TW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A2253D9-CBB8-48A5-BA3D-EC69F2E4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759461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本冊內頁介紹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DBCBCFA-4516-4AEF-9900-D856E802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550" y="2306320"/>
            <a:ext cx="778889" cy="918995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EE7345B2-6C1D-4A56-8EC1-400D7CD43AA3}"/>
              </a:ext>
            </a:extLst>
          </p:cNvPr>
          <p:cNvSpPr/>
          <p:nvPr/>
        </p:nvSpPr>
        <p:spPr>
          <a:xfrm>
            <a:off x="6095998" y="355600"/>
            <a:ext cx="5598161" cy="615696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53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0DD2E2E-C7A1-4EC4-A8EF-1F072F5C7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1303" y="2664266"/>
            <a:ext cx="3302098" cy="1696720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accent4">
                    <a:lumMod val="50000"/>
                  </a:schemeClr>
                </a:solidFill>
              </a:rPr>
              <a:t>作品呈現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160946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A2253D9-CBB8-48A5-BA3D-EC69F2E4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569213"/>
            <a:ext cx="6191250" cy="1198627"/>
          </a:xfrm>
        </p:spPr>
        <p:txBody>
          <a:bodyPr>
            <a:normAutofit/>
          </a:bodyPr>
          <a:lstStyle/>
          <a:p>
            <a:r>
              <a:rPr lang="zh-TW" altLang="en-US" dirty="0"/>
              <a:t>     日常食物篇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No.1~10</a:t>
            </a:r>
            <a:r>
              <a:rPr lang="en-US" altLang="zh-TW" dirty="0"/>
              <a:t>)</a:t>
            </a:r>
            <a:endParaRPr lang="zh-TW" altLang="en-US" sz="4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59472FF-2DB4-4865-B673-D24CCFDFA361}"/>
              </a:ext>
            </a:extLst>
          </p:cNvPr>
          <p:cNvSpPr/>
          <p:nvPr/>
        </p:nvSpPr>
        <p:spPr>
          <a:xfrm>
            <a:off x="2225040" y="1767840"/>
            <a:ext cx="7934960" cy="410464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47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89BF059-CD49-13BE-D2A0-E8B70F9BF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1A88A04-56C3-78DF-B0CE-9088D650196A}"/>
              </a:ext>
            </a:extLst>
          </p:cNvPr>
          <p:cNvSpPr txBox="1"/>
          <p:nvPr/>
        </p:nvSpPr>
        <p:spPr>
          <a:xfrm>
            <a:off x="294005" y="570865"/>
            <a:ext cx="153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Microsoft GothicNeo" panose="020B0503020000020004" pitchFamily="34" charset="-127"/>
              </a:rPr>
              <a:t>大綱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203CCFC-8F49-495C-56B0-C370B0DBF1D7}"/>
              </a:ext>
            </a:extLst>
          </p:cNvPr>
          <p:cNvSpPr txBox="1"/>
          <p:nvPr/>
        </p:nvSpPr>
        <p:spPr>
          <a:xfrm>
            <a:off x="2814320" y="327152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550F29F-12EC-6C3B-56C9-AA46D06E1AB8}"/>
              </a:ext>
            </a:extLst>
          </p:cNvPr>
          <p:cNvCxnSpPr/>
          <p:nvPr/>
        </p:nvCxnSpPr>
        <p:spPr>
          <a:xfrm>
            <a:off x="447675" y="419100"/>
            <a:ext cx="1162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78FEB013-5C36-DB0E-5CB2-AA1865F7C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187651"/>
              </p:ext>
            </p:extLst>
          </p:nvPr>
        </p:nvGraphicFramePr>
        <p:xfrm>
          <a:off x="133350" y="1401862"/>
          <a:ext cx="11858625" cy="5170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726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No.1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矩形: 摺角紙張 10">
            <a:extLst>
              <a:ext uri="{FF2B5EF4-FFF2-40B4-BE49-F238E27FC236}">
                <a16:creationId xmlns:a16="http://schemas.microsoft.com/office/drawing/2014/main" id="{1EBF443F-20CB-43CF-85A5-2F9010E042C6}"/>
              </a:ext>
            </a:extLst>
          </p:cNvPr>
          <p:cNvSpPr/>
          <p:nvPr/>
        </p:nvSpPr>
        <p:spPr>
          <a:xfrm>
            <a:off x="3333749" y="381000"/>
            <a:ext cx="7705725" cy="6219825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BC66020-DCE3-4E42-9282-01E9F0752A19}"/>
              </a:ext>
            </a:extLst>
          </p:cNvPr>
          <p:cNvSpPr txBox="1"/>
          <p:nvPr/>
        </p:nvSpPr>
        <p:spPr>
          <a:xfrm>
            <a:off x="1152526" y="1256526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蘋果</a:t>
            </a:r>
          </a:p>
        </p:txBody>
      </p:sp>
    </p:spTree>
    <p:extLst>
      <p:ext uri="{BB962C8B-B14F-4D97-AF65-F5344CB8AC3E}">
        <p14:creationId xmlns:p14="http://schemas.microsoft.com/office/powerpoint/2010/main" val="304342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No.2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矩形: 摺角紙張 11">
            <a:extLst>
              <a:ext uri="{FF2B5EF4-FFF2-40B4-BE49-F238E27FC236}">
                <a16:creationId xmlns:a16="http://schemas.microsoft.com/office/drawing/2014/main" id="{E9222D34-450C-490E-81C5-9D89231C8480}"/>
              </a:ext>
            </a:extLst>
          </p:cNvPr>
          <p:cNvSpPr/>
          <p:nvPr/>
        </p:nvSpPr>
        <p:spPr>
          <a:xfrm>
            <a:off x="3190239" y="409575"/>
            <a:ext cx="7796727" cy="6257925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205034" y="1255752"/>
            <a:ext cx="97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麵包</a:t>
            </a:r>
          </a:p>
        </p:txBody>
      </p:sp>
    </p:spTree>
    <p:extLst>
      <p:ext uri="{BB962C8B-B14F-4D97-AF65-F5344CB8AC3E}">
        <p14:creationId xmlns:p14="http://schemas.microsoft.com/office/powerpoint/2010/main" val="262305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No.3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矩形: 摺角紙張 12">
            <a:extLst>
              <a:ext uri="{FF2B5EF4-FFF2-40B4-BE49-F238E27FC236}">
                <a16:creationId xmlns:a16="http://schemas.microsoft.com/office/drawing/2014/main" id="{1EC05E16-6986-4F08-844A-1F07773B8AB8}"/>
              </a:ext>
            </a:extLst>
          </p:cNvPr>
          <p:cNvSpPr/>
          <p:nvPr/>
        </p:nvSpPr>
        <p:spPr>
          <a:xfrm>
            <a:off x="3009900" y="390525"/>
            <a:ext cx="7858125" cy="6219825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175385" y="125652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啤酒</a:t>
            </a:r>
          </a:p>
        </p:txBody>
      </p:sp>
    </p:spTree>
    <p:extLst>
      <p:ext uri="{BB962C8B-B14F-4D97-AF65-F5344CB8AC3E}">
        <p14:creationId xmlns:p14="http://schemas.microsoft.com/office/powerpoint/2010/main" val="2216212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145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No.4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矩形: 摺角紙張 13">
            <a:extLst>
              <a:ext uri="{FF2B5EF4-FFF2-40B4-BE49-F238E27FC236}">
                <a16:creationId xmlns:a16="http://schemas.microsoft.com/office/drawing/2014/main" id="{F6B9CCAC-5DBC-491B-A627-D749F0EB6E89}"/>
              </a:ext>
            </a:extLst>
          </p:cNvPr>
          <p:cNvSpPr/>
          <p:nvPr/>
        </p:nvSpPr>
        <p:spPr>
          <a:xfrm>
            <a:off x="2999739" y="409574"/>
            <a:ext cx="7950201" cy="6162676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242060" y="1189851"/>
            <a:ext cx="165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番茄</a:t>
            </a:r>
          </a:p>
        </p:txBody>
      </p:sp>
    </p:spTree>
    <p:extLst>
      <p:ext uri="{BB962C8B-B14F-4D97-AF65-F5344CB8AC3E}">
        <p14:creationId xmlns:p14="http://schemas.microsoft.com/office/powerpoint/2010/main" val="2246316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No.5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矩形: 摺角紙張 14">
            <a:extLst>
              <a:ext uri="{FF2B5EF4-FFF2-40B4-BE49-F238E27FC236}">
                <a16:creationId xmlns:a16="http://schemas.microsoft.com/office/drawing/2014/main" id="{6790B7B5-1184-47B7-8D9F-89506D21CEEF}"/>
              </a:ext>
            </a:extLst>
          </p:cNvPr>
          <p:cNvSpPr/>
          <p:nvPr/>
        </p:nvSpPr>
        <p:spPr>
          <a:xfrm>
            <a:off x="3057525" y="359280"/>
            <a:ext cx="7753349" cy="6174869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33193" y="1232416"/>
            <a:ext cx="139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生魚片</a:t>
            </a:r>
          </a:p>
        </p:txBody>
      </p:sp>
    </p:spTree>
    <p:extLst>
      <p:ext uri="{BB962C8B-B14F-4D97-AF65-F5344CB8AC3E}">
        <p14:creationId xmlns:p14="http://schemas.microsoft.com/office/powerpoint/2010/main" val="786623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No.6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矩形: 摺角紙張 10">
            <a:extLst>
              <a:ext uri="{FF2B5EF4-FFF2-40B4-BE49-F238E27FC236}">
                <a16:creationId xmlns:a16="http://schemas.microsoft.com/office/drawing/2014/main" id="{1EBF443F-20CB-43CF-85A5-2F9010E042C6}"/>
              </a:ext>
            </a:extLst>
          </p:cNvPr>
          <p:cNvSpPr/>
          <p:nvPr/>
        </p:nvSpPr>
        <p:spPr>
          <a:xfrm>
            <a:off x="3190240" y="436880"/>
            <a:ext cx="7701280" cy="6126480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BC66020-DCE3-4E42-9282-01E9F0752A19}"/>
              </a:ext>
            </a:extLst>
          </p:cNvPr>
          <p:cNvSpPr txBox="1"/>
          <p:nvPr/>
        </p:nvSpPr>
        <p:spPr>
          <a:xfrm>
            <a:off x="1117600" y="1256526"/>
            <a:ext cx="109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山葵</a:t>
            </a:r>
          </a:p>
        </p:txBody>
      </p:sp>
    </p:spTree>
    <p:extLst>
      <p:ext uri="{BB962C8B-B14F-4D97-AF65-F5344CB8AC3E}">
        <p14:creationId xmlns:p14="http://schemas.microsoft.com/office/powerpoint/2010/main" val="2931705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144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No.7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矩形: 摺角紙張 11">
            <a:extLst>
              <a:ext uri="{FF2B5EF4-FFF2-40B4-BE49-F238E27FC236}">
                <a16:creationId xmlns:a16="http://schemas.microsoft.com/office/drawing/2014/main" id="{E9222D34-450C-490E-81C5-9D89231C8480}"/>
              </a:ext>
            </a:extLst>
          </p:cNvPr>
          <p:cNvSpPr/>
          <p:nvPr/>
        </p:nvSpPr>
        <p:spPr>
          <a:xfrm>
            <a:off x="3276600" y="438150"/>
            <a:ext cx="7639050" cy="6153150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054344" y="1256526"/>
            <a:ext cx="125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黑鮪魚</a:t>
            </a:r>
          </a:p>
        </p:txBody>
      </p:sp>
    </p:spTree>
    <p:extLst>
      <p:ext uri="{BB962C8B-B14F-4D97-AF65-F5344CB8AC3E}">
        <p14:creationId xmlns:p14="http://schemas.microsoft.com/office/powerpoint/2010/main" val="4097997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No.8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矩形: 摺角紙張 12">
            <a:extLst>
              <a:ext uri="{FF2B5EF4-FFF2-40B4-BE49-F238E27FC236}">
                <a16:creationId xmlns:a16="http://schemas.microsoft.com/office/drawing/2014/main" id="{1EC05E16-6986-4F08-844A-1F07773B8AB8}"/>
              </a:ext>
            </a:extLst>
          </p:cNvPr>
          <p:cNvSpPr/>
          <p:nvPr/>
        </p:nvSpPr>
        <p:spPr>
          <a:xfrm>
            <a:off x="3355682" y="383638"/>
            <a:ext cx="7695516" cy="6188611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140802" y="1256526"/>
            <a:ext cx="1301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黑輪</a:t>
            </a:r>
          </a:p>
        </p:txBody>
      </p:sp>
    </p:spTree>
    <p:extLst>
      <p:ext uri="{BB962C8B-B14F-4D97-AF65-F5344CB8AC3E}">
        <p14:creationId xmlns:p14="http://schemas.microsoft.com/office/powerpoint/2010/main" val="362791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No.9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矩形: 摺角紙張 13">
            <a:extLst>
              <a:ext uri="{FF2B5EF4-FFF2-40B4-BE49-F238E27FC236}">
                <a16:creationId xmlns:a16="http://schemas.microsoft.com/office/drawing/2014/main" id="{F6B9CCAC-5DBC-491B-A627-D749F0EB6E89}"/>
              </a:ext>
            </a:extLst>
          </p:cNvPr>
          <p:cNvSpPr/>
          <p:nvPr/>
        </p:nvSpPr>
        <p:spPr>
          <a:xfrm>
            <a:off x="3190239" y="431016"/>
            <a:ext cx="7925435" cy="6293634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54332" y="1256526"/>
            <a:ext cx="127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紅蘿蔔</a:t>
            </a:r>
          </a:p>
        </p:txBody>
      </p:sp>
    </p:spTree>
    <p:extLst>
      <p:ext uri="{BB962C8B-B14F-4D97-AF65-F5344CB8AC3E}">
        <p14:creationId xmlns:p14="http://schemas.microsoft.com/office/powerpoint/2010/main" val="9025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No.10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矩形: 摺角紙張 14">
            <a:extLst>
              <a:ext uri="{FF2B5EF4-FFF2-40B4-BE49-F238E27FC236}">
                <a16:creationId xmlns:a16="http://schemas.microsoft.com/office/drawing/2014/main" id="{6790B7B5-1184-47B7-8D9F-89506D21CEEF}"/>
              </a:ext>
            </a:extLst>
          </p:cNvPr>
          <p:cNvSpPr/>
          <p:nvPr/>
        </p:nvSpPr>
        <p:spPr>
          <a:xfrm>
            <a:off x="3333162" y="431015"/>
            <a:ext cx="7639637" cy="6093609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118283" y="1256526"/>
            <a:ext cx="96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便當</a:t>
            </a:r>
          </a:p>
        </p:txBody>
      </p:sp>
    </p:spTree>
    <p:extLst>
      <p:ext uri="{BB962C8B-B14F-4D97-AF65-F5344CB8AC3E}">
        <p14:creationId xmlns:p14="http://schemas.microsoft.com/office/powerpoint/2010/main" val="109966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C9D7863-E6CF-C236-BA72-A060EB60AAFF}"/>
              </a:ext>
            </a:extLst>
          </p:cNvPr>
          <p:cNvSpPr txBox="1"/>
          <p:nvPr/>
        </p:nvSpPr>
        <p:spPr>
          <a:xfrm>
            <a:off x="2471736" y="2859613"/>
            <a:ext cx="7567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solidFill>
                  <a:schemeClr val="accent4">
                    <a:lumMod val="50000"/>
                  </a:schemeClr>
                </a:solidFill>
              </a:rPr>
              <a:t>一、我的自主學習動機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4227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A2253D9-CBB8-48A5-BA3D-EC69F2E4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5" y="315212"/>
            <a:ext cx="6029325" cy="1340615"/>
          </a:xfrm>
        </p:spPr>
        <p:txBody>
          <a:bodyPr>
            <a:normAutofit/>
          </a:bodyPr>
          <a:lstStyle/>
          <a:p>
            <a:r>
              <a:rPr lang="zh-TW" altLang="en-US" dirty="0"/>
              <a:t> 日常生活篇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No.11~20</a:t>
            </a:r>
            <a:r>
              <a:rPr lang="en-US" altLang="zh-TW" dirty="0"/>
              <a:t>)</a:t>
            </a:r>
            <a:endParaRPr lang="zh-TW" altLang="en-US" sz="4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59472FF-2DB4-4865-B673-D24CCFDFA361}"/>
              </a:ext>
            </a:extLst>
          </p:cNvPr>
          <p:cNvSpPr/>
          <p:nvPr/>
        </p:nvSpPr>
        <p:spPr>
          <a:xfrm>
            <a:off x="2225040" y="1767840"/>
            <a:ext cx="7934960" cy="410464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52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No.11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矩形: 摺角紙張 10">
            <a:extLst>
              <a:ext uri="{FF2B5EF4-FFF2-40B4-BE49-F238E27FC236}">
                <a16:creationId xmlns:a16="http://schemas.microsoft.com/office/drawing/2014/main" id="{1EBF443F-20CB-43CF-85A5-2F9010E042C6}"/>
              </a:ext>
            </a:extLst>
          </p:cNvPr>
          <p:cNvSpPr/>
          <p:nvPr/>
        </p:nvSpPr>
        <p:spPr>
          <a:xfrm>
            <a:off x="3076574" y="474841"/>
            <a:ext cx="7953375" cy="6011684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BC66020-DCE3-4E42-9282-01E9F0752A19}"/>
              </a:ext>
            </a:extLst>
          </p:cNvPr>
          <p:cNvSpPr txBox="1"/>
          <p:nvPr/>
        </p:nvSpPr>
        <p:spPr>
          <a:xfrm>
            <a:off x="975360" y="1256526"/>
            <a:ext cx="169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整裝打扮</a:t>
            </a:r>
          </a:p>
        </p:txBody>
      </p:sp>
    </p:spTree>
    <p:extLst>
      <p:ext uri="{BB962C8B-B14F-4D97-AF65-F5344CB8AC3E}">
        <p14:creationId xmlns:p14="http://schemas.microsoft.com/office/powerpoint/2010/main" val="1833669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No.12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矩形: 摺角紙張 11">
            <a:extLst>
              <a:ext uri="{FF2B5EF4-FFF2-40B4-BE49-F238E27FC236}">
                <a16:creationId xmlns:a16="http://schemas.microsoft.com/office/drawing/2014/main" id="{E9222D34-450C-490E-81C5-9D89231C8480}"/>
              </a:ext>
            </a:extLst>
          </p:cNvPr>
          <p:cNvSpPr/>
          <p:nvPr/>
        </p:nvSpPr>
        <p:spPr>
          <a:xfrm>
            <a:off x="3324224" y="409575"/>
            <a:ext cx="7591425" cy="6172200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368669" y="1256526"/>
            <a:ext cx="97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招牌</a:t>
            </a:r>
          </a:p>
        </p:txBody>
      </p:sp>
    </p:spTree>
    <p:extLst>
      <p:ext uri="{BB962C8B-B14F-4D97-AF65-F5344CB8AC3E}">
        <p14:creationId xmlns:p14="http://schemas.microsoft.com/office/powerpoint/2010/main" val="328178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No.13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矩形: 摺角紙張 12">
            <a:extLst>
              <a:ext uri="{FF2B5EF4-FFF2-40B4-BE49-F238E27FC236}">
                <a16:creationId xmlns:a16="http://schemas.microsoft.com/office/drawing/2014/main" id="{1EC05E16-6986-4F08-844A-1F07773B8AB8}"/>
              </a:ext>
            </a:extLst>
          </p:cNvPr>
          <p:cNvSpPr/>
          <p:nvPr/>
        </p:nvSpPr>
        <p:spPr>
          <a:xfrm>
            <a:off x="3371850" y="455791"/>
            <a:ext cx="7543067" cy="6183134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277083" y="1256526"/>
            <a:ext cx="91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醫院</a:t>
            </a:r>
          </a:p>
        </p:txBody>
      </p:sp>
    </p:spTree>
    <p:extLst>
      <p:ext uri="{BB962C8B-B14F-4D97-AF65-F5344CB8AC3E}">
        <p14:creationId xmlns:p14="http://schemas.microsoft.com/office/powerpoint/2010/main" val="4276606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173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No.14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矩形: 摺角紙張 13">
            <a:extLst>
              <a:ext uri="{FF2B5EF4-FFF2-40B4-BE49-F238E27FC236}">
                <a16:creationId xmlns:a16="http://schemas.microsoft.com/office/drawing/2014/main" id="{F6B9CCAC-5DBC-491B-A627-D749F0EB6E89}"/>
              </a:ext>
            </a:extLst>
          </p:cNvPr>
          <p:cNvSpPr/>
          <p:nvPr/>
        </p:nvSpPr>
        <p:spPr>
          <a:xfrm>
            <a:off x="3533775" y="372670"/>
            <a:ext cx="7581900" cy="6218630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354796" y="1256526"/>
            <a:ext cx="107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打針</a:t>
            </a:r>
          </a:p>
        </p:txBody>
      </p:sp>
    </p:spTree>
    <p:extLst>
      <p:ext uri="{BB962C8B-B14F-4D97-AF65-F5344CB8AC3E}">
        <p14:creationId xmlns:p14="http://schemas.microsoft.com/office/powerpoint/2010/main" val="2039322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No.15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矩形: 摺角紙張 14">
            <a:extLst>
              <a:ext uri="{FF2B5EF4-FFF2-40B4-BE49-F238E27FC236}">
                <a16:creationId xmlns:a16="http://schemas.microsoft.com/office/drawing/2014/main" id="{6790B7B5-1184-47B7-8D9F-89506D21CEEF}"/>
              </a:ext>
            </a:extLst>
          </p:cNvPr>
          <p:cNvSpPr/>
          <p:nvPr/>
        </p:nvSpPr>
        <p:spPr>
          <a:xfrm>
            <a:off x="3781425" y="400049"/>
            <a:ext cx="7124700" cy="6296025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975360" y="1217652"/>
            <a:ext cx="185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優惠待遇</a:t>
            </a:r>
          </a:p>
        </p:txBody>
      </p:sp>
    </p:spTree>
    <p:extLst>
      <p:ext uri="{BB962C8B-B14F-4D97-AF65-F5344CB8AC3E}">
        <p14:creationId xmlns:p14="http://schemas.microsoft.com/office/powerpoint/2010/main" val="3099450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No.16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矩形: 摺角紙張 10">
            <a:extLst>
              <a:ext uri="{FF2B5EF4-FFF2-40B4-BE49-F238E27FC236}">
                <a16:creationId xmlns:a16="http://schemas.microsoft.com/office/drawing/2014/main" id="{1EBF443F-20CB-43CF-85A5-2F9010E042C6}"/>
              </a:ext>
            </a:extLst>
          </p:cNvPr>
          <p:cNvSpPr/>
          <p:nvPr/>
        </p:nvSpPr>
        <p:spPr>
          <a:xfrm>
            <a:off x="3448050" y="438150"/>
            <a:ext cx="7467600" cy="6238875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BC66020-DCE3-4E42-9282-01E9F0752A19}"/>
              </a:ext>
            </a:extLst>
          </p:cNvPr>
          <p:cNvSpPr txBox="1"/>
          <p:nvPr/>
        </p:nvSpPr>
        <p:spPr>
          <a:xfrm>
            <a:off x="975360" y="1244709"/>
            <a:ext cx="18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為人乾脆</a:t>
            </a:r>
          </a:p>
        </p:txBody>
      </p:sp>
    </p:spTree>
    <p:extLst>
      <p:ext uri="{BB962C8B-B14F-4D97-AF65-F5344CB8AC3E}">
        <p14:creationId xmlns:p14="http://schemas.microsoft.com/office/powerpoint/2010/main" val="1207263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No.17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矩形: 摺角紙張 11">
            <a:extLst>
              <a:ext uri="{FF2B5EF4-FFF2-40B4-BE49-F238E27FC236}">
                <a16:creationId xmlns:a16="http://schemas.microsoft.com/office/drawing/2014/main" id="{E9222D34-450C-490E-81C5-9D89231C8480}"/>
              </a:ext>
            </a:extLst>
          </p:cNvPr>
          <p:cNvSpPr/>
          <p:nvPr/>
        </p:nvSpPr>
        <p:spPr>
          <a:xfrm>
            <a:off x="3724275" y="371475"/>
            <a:ext cx="7324725" cy="6153150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254369" y="1256526"/>
            <a:ext cx="97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歇息</a:t>
            </a:r>
          </a:p>
        </p:txBody>
      </p:sp>
    </p:spTree>
    <p:extLst>
      <p:ext uri="{BB962C8B-B14F-4D97-AF65-F5344CB8AC3E}">
        <p14:creationId xmlns:p14="http://schemas.microsoft.com/office/powerpoint/2010/main" val="1327716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No.18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矩形: 摺角紙張 12">
            <a:extLst>
              <a:ext uri="{FF2B5EF4-FFF2-40B4-BE49-F238E27FC236}">
                <a16:creationId xmlns:a16="http://schemas.microsoft.com/office/drawing/2014/main" id="{1EC05E16-6986-4F08-844A-1F07773B8AB8}"/>
              </a:ext>
            </a:extLst>
          </p:cNvPr>
          <p:cNvSpPr/>
          <p:nvPr/>
        </p:nvSpPr>
        <p:spPr>
          <a:xfrm>
            <a:off x="3424311" y="383639"/>
            <a:ext cx="7691364" cy="6198136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209431" y="1256526"/>
            <a:ext cx="174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沒道理</a:t>
            </a:r>
          </a:p>
        </p:txBody>
      </p:sp>
    </p:spTree>
    <p:extLst>
      <p:ext uri="{BB962C8B-B14F-4D97-AF65-F5344CB8AC3E}">
        <p14:creationId xmlns:p14="http://schemas.microsoft.com/office/powerpoint/2010/main" val="365621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No.19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矩形: 摺角紙張 13">
            <a:extLst>
              <a:ext uri="{FF2B5EF4-FFF2-40B4-BE49-F238E27FC236}">
                <a16:creationId xmlns:a16="http://schemas.microsoft.com/office/drawing/2014/main" id="{F6B9CCAC-5DBC-491B-A627-D749F0EB6E89}"/>
              </a:ext>
            </a:extLst>
          </p:cNvPr>
          <p:cNvSpPr/>
          <p:nvPr/>
        </p:nvSpPr>
        <p:spPr>
          <a:xfrm>
            <a:off x="3705224" y="363650"/>
            <a:ext cx="7286625" cy="6208600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75360" y="1189160"/>
            <a:ext cx="181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腦袋遲鈍</a:t>
            </a:r>
          </a:p>
        </p:txBody>
      </p:sp>
    </p:spTree>
    <p:extLst>
      <p:ext uri="{BB962C8B-B14F-4D97-AF65-F5344CB8AC3E}">
        <p14:creationId xmlns:p14="http://schemas.microsoft.com/office/powerpoint/2010/main" val="283302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4" y="571499"/>
            <a:ext cx="5181486" cy="77978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dirty="0"/>
              <a:t>動機與目的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0DD2E2E-C7A1-4EC4-A8EF-1F072F5C7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2210" y="1351280"/>
            <a:ext cx="8093710" cy="4378961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sz="4000" b="1" dirty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4000" dirty="0">
                <a:solidFill>
                  <a:schemeClr val="tx2">
                    <a:lumMod val="50000"/>
                  </a:schemeClr>
                </a:solidFill>
              </a:rPr>
              <a:t>日語是必修的第二外語</a:t>
            </a:r>
            <a:r>
              <a:rPr lang="en-US" altLang="zh-TW" sz="4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zh-TW" altLang="en-US" sz="4000" dirty="0">
                <a:solidFill>
                  <a:schemeClr val="tx2">
                    <a:lumMod val="50000"/>
                  </a:schemeClr>
                </a:solidFill>
              </a:rPr>
              <a:t>應英科</a:t>
            </a:r>
            <a:r>
              <a:rPr lang="en-US" altLang="zh-TW" sz="4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altLang="zh-TW" sz="4000" b="1" dirty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en-US" altLang="zh-TW" sz="4000" dirty="0">
                <a:solidFill>
                  <a:schemeClr val="tx2">
                    <a:lumMod val="50000"/>
                  </a:schemeClr>
                </a:solidFill>
              </a:rPr>
              <a:t>108</a:t>
            </a:r>
            <a:r>
              <a:rPr lang="zh-TW" altLang="en-US" sz="4000" dirty="0">
                <a:solidFill>
                  <a:schemeClr val="tx2">
                    <a:lumMod val="50000"/>
                  </a:schemeClr>
                </a:solidFill>
              </a:rPr>
              <a:t>課綱已將本土語言列入</a:t>
            </a:r>
            <a:r>
              <a:rPr lang="en-US" altLang="zh-TW" sz="4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zh-TW" altLang="en-US" sz="4000" dirty="0">
                <a:solidFill>
                  <a:schemeClr val="tx2">
                    <a:lumMod val="50000"/>
                  </a:schemeClr>
                </a:solidFill>
              </a:rPr>
              <a:t>含台語</a:t>
            </a:r>
            <a:r>
              <a:rPr lang="en-US" altLang="zh-TW" sz="4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altLang="zh-TW" sz="40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zh-TW" altLang="en-US" sz="4000" dirty="0">
                <a:solidFill>
                  <a:schemeClr val="tx2">
                    <a:lumMod val="50000"/>
                  </a:schemeClr>
                </a:solidFill>
              </a:rPr>
              <a:t>大部分學生對台語陌生</a:t>
            </a:r>
            <a:endParaRPr lang="en-US" altLang="zh-TW" sz="4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TW" sz="4000" b="1" dirty="0">
                <a:solidFill>
                  <a:schemeClr val="accent4">
                    <a:lumMod val="50000"/>
                  </a:schemeClr>
                </a:solidFill>
              </a:rPr>
              <a:t>4.</a:t>
            </a:r>
            <a:r>
              <a:rPr lang="zh-TW" altLang="en-US" sz="4000" dirty="0">
                <a:solidFill>
                  <a:schemeClr val="tx2">
                    <a:lumMod val="50000"/>
                  </a:schemeClr>
                </a:solidFill>
              </a:rPr>
              <a:t>連結台語和日語的學習</a:t>
            </a:r>
            <a:endParaRPr lang="en-US" altLang="zh-TW" sz="4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TW" sz="4000" b="1" dirty="0">
                <a:solidFill>
                  <a:schemeClr val="accent4">
                    <a:lumMod val="50000"/>
                  </a:schemeClr>
                </a:solidFill>
              </a:rPr>
              <a:t>5.</a:t>
            </a:r>
            <a:r>
              <a:rPr lang="zh-TW" altLang="en-US" sz="4000" dirty="0">
                <a:solidFill>
                  <a:schemeClr val="tx2">
                    <a:lumMod val="50000"/>
                  </a:schemeClr>
                </a:solidFill>
              </a:rPr>
              <a:t>蒐集台語中常見的日語製成一本借詞隨身冊</a:t>
            </a:r>
            <a:endParaRPr lang="en-US" altLang="zh-TW" sz="4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TW" sz="4000" b="1" dirty="0">
                <a:solidFill>
                  <a:schemeClr val="accent4">
                    <a:lumMod val="50000"/>
                  </a:schemeClr>
                </a:solidFill>
              </a:rPr>
              <a:t>6.</a:t>
            </a:r>
            <a:r>
              <a:rPr lang="zh-TW" altLang="en-US" sz="4000" dirty="0">
                <a:solidFill>
                  <a:schemeClr val="tx2">
                    <a:lumMod val="50000"/>
                  </a:schemeClr>
                </a:solidFill>
              </a:rPr>
              <a:t>幫助提起興趣學習將其運用於生活</a:t>
            </a:r>
            <a:endParaRPr lang="en-US" altLang="zh-TW" sz="4000" dirty="0">
              <a:solidFill>
                <a:schemeClr val="tx2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No.20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矩形: 摺角紙張 14">
            <a:extLst>
              <a:ext uri="{FF2B5EF4-FFF2-40B4-BE49-F238E27FC236}">
                <a16:creationId xmlns:a16="http://schemas.microsoft.com/office/drawing/2014/main" id="{6790B7B5-1184-47B7-8D9F-89506D21CEEF}"/>
              </a:ext>
            </a:extLst>
          </p:cNvPr>
          <p:cNvSpPr/>
          <p:nvPr/>
        </p:nvSpPr>
        <p:spPr>
          <a:xfrm>
            <a:off x="3543300" y="438150"/>
            <a:ext cx="7673340" cy="6143625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975360" y="1256526"/>
            <a:ext cx="160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思想固執</a:t>
            </a:r>
          </a:p>
        </p:txBody>
      </p:sp>
    </p:spTree>
    <p:extLst>
      <p:ext uri="{BB962C8B-B14F-4D97-AF65-F5344CB8AC3E}">
        <p14:creationId xmlns:p14="http://schemas.microsoft.com/office/powerpoint/2010/main" val="147208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A2253D9-CBB8-48A5-BA3D-EC69F2E4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280" y="427225"/>
            <a:ext cx="5852795" cy="1340615"/>
          </a:xfrm>
        </p:spPr>
        <p:txBody>
          <a:bodyPr>
            <a:normAutofit/>
          </a:bodyPr>
          <a:lstStyle/>
          <a:p>
            <a:r>
              <a:rPr lang="zh-TW" altLang="en-US" dirty="0"/>
              <a:t>日常交通篇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No.21~30</a:t>
            </a:r>
            <a:r>
              <a:rPr lang="en-US" altLang="zh-TW" dirty="0"/>
              <a:t>)</a:t>
            </a:r>
            <a:endParaRPr lang="zh-TW" altLang="en-US" sz="4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59472FF-2DB4-4865-B673-D24CCFDFA361}"/>
              </a:ext>
            </a:extLst>
          </p:cNvPr>
          <p:cNvSpPr/>
          <p:nvPr/>
        </p:nvSpPr>
        <p:spPr>
          <a:xfrm>
            <a:off x="2225040" y="1767840"/>
            <a:ext cx="7934960" cy="410464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06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No.21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矩形: 摺角紙張 10">
            <a:extLst>
              <a:ext uri="{FF2B5EF4-FFF2-40B4-BE49-F238E27FC236}">
                <a16:creationId xmlns:a16="http://schemas.microsoft.com/office/drawing/2014/main" id="{1EBF443F-20CB-43CF-85A5-2F9010E042C6}"/>
              </a:ext>
            </a:extLst>
          </p:cNvPr>
          <p:cNvSpPr/>
          <p:nvPr/>
        </p:nvSpPr>
        <p:spPr>
          <a:xfrm>
            <a:off x="3638550" y="465315"/>
            <a:ext cx="7381875" cy="6116459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BC66020-DCE3-4E42-9282-01E9F0752A19}"/>
              </a:ext>
            </a:extLst>
          </p:cNvPr>
          <p:cNvSpPr txBox="1"/>
          <p:nvPr/>
        </p:nvSpPr>
        <p:spPr>
          <a:xfrm>
            <a:off x="1300724" y="1256526"/>
            <a:ext cx="95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司機</a:t>
            </a:r>
          </a:p>
        </p:txBody>
      </p:sp>
    </p:spTree>
    <p:extLst>
      <p:ext uri="{BB962C8B-B14F-4D97-AF65-F5344CB8AC3E}">
        <p14:creationId xmlns:p14="http://schemas.microsoft.com/office/powerpoint/2010/main" val="1152049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No.22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矩形: 摺角紙張 11">
            <a:extLst>
              <a:ext uri="{FF2B5EF4-FFF2-40B4-BE49-F238E27FC236}">
                <a16:creationId xmlns:a16="http://schemas.microsoft.com/office/drawing/2014/main" id="{E9222D34-450C-490E-81C5-9D89231C8480}"/>
              </a:ext>
            </a:extLst>
          </p:cNvPr>
          <p:cNvSpPr/>
          <p:nvPr/>
        </p:nvSpPr>
        <p:spPr>
          <a:xfrm>
            <a:off x="3810000" y="409575"/>
            <a:ext cx="7406640" cy="6191250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321044" y="1256526"/>
            <a:ext cx="97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公車</a:t>
            </a:r>
          </a:p>
        </p:txBody>
      </p:sp>
    </p:spTree>
    <p:extLst>
      <p:ext uri="{BB962C8B-B14F-4D97-AF65-F5344CB8AC3E}">
        <p14:creationId xmlns:p14="http://schemas.microsoft.com/office/powerpoint/2010/main" val="4221239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No.23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矩形: 摺角紙張 12">
            <a:extLst>
              <a:ext uri="{FF2B5EF4-FFF2-40B4-BE49-F238E27FC236}">
                <a16:creationId xmlns:a16="http://schemas.microsoft.com/office/drawing/2014/main" id="{1EC05E16-6986-4F08-844A-1F07773B8AB8}"/>
              </a:ext>
            </a:extLst>
          </p:cNvPr>
          <p:cNvSpPr/>
          <p:nvPr/>
        </p:nvSpPr>
        <p:spPr>
          <a:xfrm>
            <a:off x="3467100" y="383638"/>
            <a:ext cx="7749540" cy="6131461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334233" y="1256526"/>
            <a:ext cx="105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機車</a:t>
            </a:r>
          </a:p>
        </p:txBody>
      </p:sp>
    </p:spTree>
    <p:extLst>
      <p:ext uri="{BB962C8B-B14F-4D97-AF65-F5344CB8AC3E}">
        <p14:creationId xmlns:p14="http://schemas.microsoft.com/office/powerpoint/2010/main" val="4232886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889635" y="520065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No.24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矩形: 摺角紙張 14">
            <a:extLst>
              <a:ext uri="{FF2B5EF4-FFF2-40B4-BE49-F238E27FC236}">
                <a16:creationId xmlns:a16="http://schemas.microsoft.com/office/drawing/2014/main" id="{6790B7B5-1184-47B7-8D9F-89506D21CEEF}"/>
              </a:ext>
            </a:extLst>
          </p:cNvPr>
          <p:cNvSpPr/>
          <p:nvPr/>
        </p:nvSpPr>
        <p:spPr>
          <a:xfrm>
            <a:off x="3477260" y="420370"/>
            <a:ext cx="7686040" cy="6113780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262380" y="1136475"/>
            <a:ext cx="975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卡車</a:t>
            </a:r>
          </a:p>
        </p:txBody>
      </p:sp>
    </p:spTree>
    <p:extLst>
      <p:ext uri="{BB962C8B-B14F-4D97-AF65-F5344CB8AC3E}">
        <p14:creationId xmlns:p14="http://schemas.microsoft.com/office/powerpoint/2010/main" val="2558013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No.25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矩形: 摺角紙張 14">
            <a:extLst>
              <a:ext uri="{FF2B5EF4-FFF2-40B4-BE49-F238E27FC236}">
                <a16:creationId xmlns:a16="http://schemas.microsoft.com/office/drawing/2014/main" id="{6790B7B5-1184-47B7-8D9F-89506D21CEEF}"/>
              </a:ext>
            </a:extLst>
          </p:cNvPr>
          <p:cNvSpPr/>
          <p:nvPr/>
        </p:nvSpPr>
        <p:spPr>
          <a:xfrm>
            <a:off x="3381375" y="431016"/>
            <a:ext cx="7835266" cy="6179334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376681" y="1256526"/>
            <a:ext cx="92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倒車</a:t>
            </a:r>
          </a:p>
        </p:txBody>
      </p:sp>
    </p:spTree>
    <p:extLst>
      <p:ext uri="{BB962C8B-B14F-4D97-AF65-F5344CB8AC3E}">
        <p14:creationId xmlns:p14="http://schemas.microsoft.com/office/powerpoint/2010/main" val="979160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No.26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矩形: 摺角紙張 10">
            <a:extLst>
              <a:ext uri="{FF2B5EF4-FFF2-40B4-BE49-F238E27FC236}">
                <a16:creationId xmlns:a16="http://schemas.microsoft.com/office/drawing/2014/main" id="{1EBF443F-20CB-43CF-85A5-2F9010E042C6}"/>
              </a:ext>
            </a:extLst>
          </p:cNvPr>
          <p:cNvSpPr/>
          <p:nvPr/>
        </p:nvSpPr>
        <p:spPr>
          <a:xfrm>
            <a:off x="3554584" y="428625"/>
            <a:ext cx="7662056" cy="6286500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BC66020-DCE3-4E42-9282-01E9F0752A19}"/>
              </a:ext>
            </a:extLst>
          </p:cNvPr>
          <p:cNvSpPr txBox="1"/>
          <p:nvPr/>
        </p:nvSpPr>
        <p:spPr>
          <a:xfrm>
            <a:off x="1339704" y="1256526"/>
            <a:ext cx="91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馬達</a:t>
            </a:r>
          </a:p>
        </p:txBody>
      </p:sp>
    </p:spTree>
    <p:extLst>
      <p:ext uri="{BB962C8B-B14F-4D97-AF65-F5344CB8AC3E}">
        <p14:creationId xmlns:p14="http://schemas.microsoft.com/office/powerpoint/2010/main" val="3087724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No.27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矩形: 摺角紙張 11">
            <a:extLst>
              <a:ext uri="{FF2B5EF4-FFF2-40B4-BE49-F238E27FC236}">
                <a16:creationId xmlns:a16="http://schemas.microsoft.com/office/drawing/2014/main" id="{E9222D34-450C-490E-81C5-9D89231C8480}"/>
              </a:ext>
            </a:extLst>
          </p:cNvPr>
          <p:cNvSpPr/>
          <p:nvPr/>
        </p:nvSpPr>
        <p:spPr>
          <a:xfrm>
            <a:off x="3733801" y="390525"/>
            <a:ext cx="7308606" cy="6296025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149593" y="1137156"/>
            <a:ext cx="135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方向盤</a:t>
            </a:r>
          </a:p>
        </p:txBody>
      </p:sp>
    </p:spTree>
    <p:extLst>
      <p:ext uri="{BB962C8B-B14F-4D97-AF65-F5344CB8AC3E}">
        <p14:creationId xmlns:p14="http://schemas.microsoft.com/office/powerpoint/2010/main" val="1301682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No.28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矩形: 摺角紙張 12">
            <a:extLst>
              <a:ext uri="{FF2B5EF4-FFF2-40B4-BE49-F238E27FC236}">
                <a16:creationId xmlns:a16="http://schemas.microsoft.com/office/drawing/2014/main" id="{1EC05E16-6986-4F08-844A-1F07773B8AB8}"/>
              </a:ext>
            </a:extLst>
          </p:cNvPr>
          <p:cNvSpPr/>
          <p:nvPr/>
        </p:nvSpPr>
        <p:spPr>
          <a:xfrm>
            <a:off x="3486150" y="383639"/>
            <a:ext cx="7600950" cy="6255286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343758" y="1256526"/>
            <a:ext cx="99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引擎</a:t>
            </a:r>
          </a:p>
        </p:txBody>
      </p:sp>
    </p:spTree>
    <p:extLst>
      <p:ext uri="{BB962C8B-B14F-4D97-AF65-F5344CB8AC3E}">
        <p14:creationId xmlns:p14="http://schemas.microsoft.com/office/powerpoint/2010/main" val="237335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C9D7863-E6CF-C236-BA72-A060EB60AAFF}"/>
              </a:ext>
            </a:extLst>
          </p:cNvPr>
          <p:cNvSpPr txBox="1"/>
          <p:nvPr/>
        </p:nvSpPr>
        <p:spPr>
          <a:xfrm>
            <a:off x="2207576" y="2859613"/>
            <a:ext cx="82775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solidFill>
                  <a:schemeClr val="accent4">
                    <a:lumMod val="50000"/>
                  </a:schemeClr>
                </a:solidFill>
              </a:rPr>
              <a:t>二、我的自主學習題目擬定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1825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No.29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矩形: 摺角紙張 13">
            <a:extLst>
              <a:ext uri="{FF2B5EF4-FFF2-40B4-BE49-F238E27FC236}">
                <a16:creationId xmlns:a16="http://schemas.microsoft.com/office/drawing/2014/main" id="{F6B9CCAC-5DBC-491B-A627-D749F0EB6E89}"/>
              </a:ext>
            </a:extLst>
          </p:cNvPr>
          <p:cNvSpPr/>
          <p:nvPr/>
        </p:nvSpPr>
        <p:spPr>
          <a:xfrm>
            <a:off x="3781425" y="371475"/>
            <a:ext cx="7343775" cy="6191249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76851" y="1256526"/>
            <a:ext cx="131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保險桿</a:t>
            </a:r>
          </a:p>
        </p:txBody>
      </p:sp>
    </p:spTree>
    <p:extLst>
      <p:ext uri="{BB962C8B-B14F-4D97-AF65-F5344CB8AC3E}">
        <p14:creationId xmlns:p14="http://schemas.microsoft.com/office/powerpoint/2010/main" val="3539339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15B3C997-735A-46E0-A3D5-275C462DABE3}"/>
              </a:ext>
            </a:extLst>
          </p:cNvPr>
          <p:cNvSpPr txBox="1"/>
          <p:nvPr/>
        </p:nvSpPr>
        <p:spPr>
          <a:xfrm>
            <a:off x="975360" y="548640"/>
            <a:ext cx="221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No.30</a:t>
            </a: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矩形: 摺角紙張 14">
            <a:extLst>
              <a:ext uri="{FF2B5EF4-FFF2-40B4-BE49-F238E27FC236}">
                <a16:creationId xmlns:a16="http://schemas.microsoft.com/office/drawing/2014/main" id="{6790B7B5-1184-47B7-8D9F-89506D21CEEF}"/>
              </a:ext>
            </a:extLst>
          </p:cNvPr>
          <p:cNvSpPr/>
          <p:nvPr/>
        </p:nvSpPr>
        <p:spPr>
          <a:xfrm>
            <a:off x="3190241" y="344170"/>
            <a:ext cx="8026400" cy="6323330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195706" y="1256526"/>
            <a:ext cx="130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避震器</a:t>
            </a:r>
          </a:p>
        </p:txBody>
      </p:sp>
    </p:spTree>
    <p:extLst>
      <p:ext uri="{BB962C8B-B14F-4D97-AF65-F5344CB8AC3E}">
        <p14:creationId xmlns:p14="http://schemas.microsoft.com/office/powerpoint/2010/main" val="18518166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DDC4078-92E2-4C4B-CBBF-A024330D24F4}"/>
              </a:ext>
            </a:extLst>
          </p:cNvPr>
          <p:cNvSpPr txBox="1"/>
          <p:nvPr/>
        </p:nvSpPr>
        <p:spPr>
          <a:xfrm>
            <a:off x="1828800" y="2748915"/>
            <a:ext cx="8534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solidFill>
                  <a:schemeClr val="accent4">
                    <a:lumMod val="50000"/>
                  </a:schemeClr>
                </a:solidFill>
              </a:rPr>
              <a:t>五、</a:t>
            </a:r>
            <a:r>
              <a:rPr lang="zh-TW" altLang="en-US" sz="5400" dirty="0">
                <a:solidFill>
                  <a:schemeClr val="accent4">
                    <a:lumMod val="50000"/>
                  </a:schemeClr>
                </a:solidFill>
              </a:rPr>
              <a:t>我的自主學習歷程反思</a:t>
            </a:r>
          </a:p>
          <a:p>
            <a:endParaRPr lang="zh-TW" altLang="en-US" sz="5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2851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A2253D9-CBB8-48A5-BA3D-EC69F2E4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759461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心得反思</a:t>
            </a:r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0A7BB501-6ECF-F398-86AA-900C9EB04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833194"/>
              </p:ext>
            </p:extLst>
          </p:nvPr>
        </p:nvGraphicFramePr>
        <p:xfrm>
          <a:off x="2032000" y="495300"/>
          <a:ext cx="9093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FCE8F337-8B27-A4FB-C9C9-655DB87E06FC}"/>
              </a:ext>
            </a:extLst>
          </p:cNvPr>
          <p:cNvSpPr txBox="1"/>
          <p:nvPr/>
        </p:nvSpPr>
        <p:spPr>
          <a:xfrm>
            <a:off x="7505699" y="1028700"/>
            <a:ext cx="2209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</a:rPr>
              <a:t>終於完成隨身冊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22AC830-8C67-647B-2635-D5E79D59FFF7}"/>
              </a:ext>
            </a:extLst>
          </p:cNvPr>
          <p:cNvSpPr txBox="1"/>
          <p:nvPr/>
        </p:nvSpPr>
        <p:spPr>
          <a:xfrm>
            <a:off x="8801100" y="4400550"/>
            <a:ext cx="319350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</a:rPr>
              <a:t>工程浩大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</a:rPr>
              <a:t>印象深刻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</a:rPr>
              <a:t>搬字典</a:t>
            </a: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D143530-9E8E-6FB1-541C-E18B69F1543B}"/>
              </a:ext>
            </a:extLst>
          </p:cNvPr>
          <p:cNvSpPr txBox="1"/>
          <p:nvPr/>
        </p:nvSpPr>
        <p:spPr>
          <a:xfrm>
            <a:off x="1743074" y="597211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</a:rPr>
              <a:t>台語和日文在語源上有很深的淵源</a:t>
            </a:r>
            <a:endParaRPr lang="zh-TW" altLang="en-US" sz="20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C784794-6E06-D3E9-EE4C-415DFFEEFCEC}"/>
              </a:ext>
            </a:extLst>
          </p:cNvPr>
          <p:cNvSpPr txBox="1"/>
          <p:nvPr/>
        </p:nvSpPr>
        <p:spPr>
          <a:xfrm>
            <a:off x="438150" y="2390775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</a:rPr>
              <a:t>幫助更多人</a:t>
            </a:r>
            <a:r>
              <a:rPr lang="zh-TW" altLang="en-US" sz="2000" dirty="0">
                <a:solidFill>
                  <a:schemeClr val="tx2">
                    <a:lumMod val="50000"/>
                  </a:schemeClr>
                </a:solidFill>
              </a:rPr>
              <a:t>連結台語和日語的學習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51406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3B4CED0-8811-496B-9975-77C1F81243F4}"/>
              </a:ext>
            </a:extLst>
          </p:cNvPr>
          <p:cNvSpPr txBox="1"/>
          <p:nvPr/>
        </p:nvSpPr>
        <p:spPr>
          <a:xfrm>
            <a:off x="4622407" y="1614438"/>
            <a:ext cx="2803214" cy="23083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7200" dirty="0"/>
              <a:t>  感謝 </a:t>
            </a:r>
            <a:endParaRPr lang="en-US" altLang="zh-TW" sz="7200" dirty="0"/>
          </a:p>
          <a:p>
            <a:r>
              <a:rPr lang="zh-TW" altLang="en-US" sz="7200" dirty="0"/>
              <a:t>  聆聽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819292" y="1172308"/>
            <a:ext cx="16529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19" y="4461780"/>
            <a:ext cx="2121545" cy="179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86" y="4467274"/>
            <a:ext cx="2145323" cy="179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99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73099"/>
            <a:ext cx="5181486" cy="77978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dirty="0"/>
              <a:t>題目擬定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DA29ECB2-D469-A6C7-04C9-547AAC35D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172108"/>
              </p:ext>
            </p:extLst>
          </p:nvPr>
        </p:nvGraphicFramePr>
        <p:xfrm>
          <a:off x="614566" y="2417503"/>
          <a:ext cx="10393680" cy="42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圖形 6" descr="跑步 以實心填滿">
            <a:extLst>
              <a:ext uri="{FF2B5EF4-FFF2-40B4-BE49-F238E27FC236}">
                <a16:creationId xmlns:a16="http://schemas.microsoft.com/office/drawing/2014/main" id="{A7DA23FD-48CC-A5D6-3EB1-CD79A25556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9940" y="2540000"/>
            <a:ext cx="1391920" cy="1549400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C45A4827-B1EC-EFD1-6C1E-163D175B46F5}"/>
              </a:ext>
            </a:extLst>
          </p:cNvPr>
          <p:cNvSpPr/>
          <p:nvPr/>
        </p:nvSpPr>
        <p:spPr>
          <a:xfrm rot="20405238">
            <a:off x="2538929" y="1566726"/>
            <a:ext cx="7419174" cy="255329"/>
          </a:xfrm>
          <a:prstGeom prst="rightArrow">
            <a:avLst/>
          </a:prstGeom>
          <a:solidFill>
            <a:srgbClr val="FEC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42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DDC4078-92E2-4C4B-CBBF-A024330D24F4}"/>
              </a:ext>
            </a:extLst>
          </p:cNvPr>
          <p:cNvSpPr txBox="1"/>
          <p:nvPr/>
        </p:nvSpPr>
        <p:spPr>
          <a:xfrm>
            <a:off x="2357120" y="2042160"/>
            <a:ext cx="85039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solidFill>
                  <a:schemeClr val="accent4">
                    <a:lumMod val="50000"/>
                  </a:schemeClr>
                </a:solidFill>
              </a:rPr>
              <a:t>三、我的自主學習進行</a:t>
            </a:r>
            <a:endParaRPr lang="en-US" altLang="zh-TW" sz="5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5000" dirty="0">
                <a:solidFill>
                  <a:schemeClr val="accent4">
                    <a:lumMod val="50000"/>
                  </a:schemeClr>
                </a:solidFill>
              </a:rPr>
              <a:t>           策略方法</a:t>
            </a:r>
            <a:r>
              <a:rPr lang="en-US" altLang="zh-TW" sz="5000" dirty="0">
                <a:solidFill>
                  <a:schemeClr val="accent4">
                    <a:lumMod val="50000"/>
                  </a:schemeClr>
                </a:solidFill>
              </a:rPr>
              <a:t>&amp;</a:t>
            </a:r>
            <a:r>
              <a:rPr lang="zh-TW" altLang="en-US" sz="5000" dirty="0">
                <a:solidFill>
                  <a:schemeClr val="accent4">
                    <a:lumMod val="50000"/>
                  </a:schemeClr>
                </a:solidFill>
              </a:rPr>
              <a:t>過程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081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A2253D9-CBB8-48A5-BA3D-EC69F2E4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33" y="622299"/>
            <a:ext cx="5181486" cy="759461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學習策略與方法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8317F88-B8FB-7727-DC23-7BB70057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326" y="2914916"/>
            <a:ext cx="2958337" cy="293422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4F83A1A-37F4-B430-CA0C-36144A56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48" y="1008863"/>
            <a:ext cx="2526303" cy="25057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7B46E28-19DD-EED6-F926-73650375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572" y="3617036"/>
            <a:ext cx="2640187" cy="261866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9CE0BD2-C67B-E53D-17B9-A65D65B2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604" y="1381760"/>
            <a:ext cx="2981303" cy="2957000"/>
          </a:xfrm>
          <a:prstGeom prst="rect">
            <a:avLst/>
          </a:prstGeom>
        </p:spPr>
      </p:pic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FCBCD7C9-E41B-F46F-7EBC-6D98CC710131}"/>
              </a:ext>
            </a:extLst>
          </p:cNvPr>
          <p:cNvSpPr/>
          <p:nvPr/>
        </p:nvSpPr>
        <p:spPr>
          <a:xfrm>
            <a:off x="7153676" y="839099"/>
            <a:ext cx="3778484" cy="308981"/>
          </a:xfrm>
          <a:prstGeom prst="rightArrow">
            <a:avLst/>
          </a:prstGeom>
          <a:solidFill>
            <a:srgbClr val="ECD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AF96D16D-8FAD-7478-BCB5-7E4841439277}"/>
              </a:ext>
            </a:extLst>
          </p:cNvPr>
          <p:cNvSpPr/>
          <p:nvPr/>
        </p:nvSpPr>
        <p:spPr>
          <a:xfrm>
            <a:off x="8350515" y="6033985"/>
            <a:ext cx="1789396" cy="325859"/>
          </a:xfrm>
          <a:prstGeom prst="rightArrow">
            <a:avLst/>
          </a:prstGeom>
          <a:solidFill>
            <a:srgbClr val="ECD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F0582780-DAE1-50EC-635B-FB9301E1E171}"/>
              </a:ext>
            </a:extLst>
          </p:cNvPr>
          <p:cNvSpPr/>
          <p:nvPr/>
        </p:nvSpPr>
        <p:spPr>
          <a:xfrm>
            <a:off x="2798461" y="6225171"/>
            <a:ext cx="2860658" cy="325859"/>
          </a:xfrm>
          <a:prstGeom prst="rightArrow">
            <a:avLst/>
          </a:prstGeom>
          <a:solidFill>
            <a:srgbClr val="ECD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83AABE6-8650-E7FE-3D28-2FF92650EA28}"/>
              </a:ext>
            </a:extLst>
          </p:cNvPr>
          <p:cNvSpPr txBox="1"/>
          <p:nvPr/>
        </p:nvSpPr>
        <p:spPr>
          <a:xfrm>
            <a:off x="1152310" y="4228414"/>
            <a:ext cx="1097049" cy="213143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27E58C3-C62E-819A-1395-28DB611DD314}"/>
              </a:ext>
            </a:extLst>
          </p:cNvPr>
          <p:cNvSpPr txBox="1"/>
          <p:nvPr/>
        </p:nvSpPr>
        <p:spPr>
          <a:xfrm>
            <a:off x="2987040" y="3749040"/>
            <a:ext cx="1686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2">
                    <a:lumMod val="50000"/>
                  </a:schemeClr>
                </a:solidFill>
              </a:rPr>
              <a:t>找尋</a:t>
            </a:r>
            <a:endParaRPr lang="en-US" altLang="zh-TW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</a:rPr>
              <a:t>相關資料</a:t>
            </a:r>
            <a:endParaRPr lang="zh-TW" altLang="en-US" sz="28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FD089DB-7316-0E59-BB48-1BCDC6E008E1}"/>
              </a:ext>
            </a:extLst>
          </p:cNvPr>
          <p:cNvSpPr txBox="1"/>
          <p:nvPr/>
        </p:nvSpPr>
        <p:spPr>
          <a:xfrm>
            <a:off x="5230663" y="1529921"/>
            <a:ext cx="2003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2">
                    <a:lumMod val="50000"/>
                  </a:schemeClr>
                </a:solidFill>
              </a:rPr>
              <a:t>記錄</a:t>
            </a:r>
            <a:endParaRPr lang="en-US" altLang="zh-TW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</a:rPr>
              <a:t>拼音、解釋</a:t>
            </a:r>
            <a:endParaRPr lang="en-US" altLang="zh-TW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</a:rPr>
              <a:t>來源、例句</a:t>
            </a:r>
            <a:endParaRPr lang="zh-TW" altLang="en-US" sz="28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D2E593E-4EB5-5143-567B-CC97D7337942}"/>
              </a:ext>
            </a:extLst>
          </p:cNvPr>
          <p:cNvSpPr txBox="1"/>
          <p:nvPr/>
        </p:nvSpPr>
        <p:spPr>
          <a:xfrm>
            <a:off x="6325895" y="4392818"/>
            <a:ext cx="1816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</a:rPr>
              <a:t>老師協助</a:t>
            </a:r>
            <a:r>
              <a:rPr lang="zh-TW" altLang="en-US" sz="2800" b="1" dirty="0">
                <a:solidFill>
                  <a:schemeClr val="tx2">
                    <a:lumMod val="50000"/>
                  </a:schemeClr>
                </a:solidFill>
              </a:rPr>
              <a:t>校正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</a:rPr>
              <a:t>拼音</a:t>
            </a:r>
            <a:endParaRPr lang="zh-TW" altLang="en-US" sz="28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F80C4AB-B533-AC1E-5EEB-E043BAAA61F6}"/>
              </a:ext>
            </a:extLst>
          </p:cNvPr>
          <p:cNvSpPr txBox="1"/>
          <p:nvPr/>
        </p:nvSpPr>
        <p:spPr>
          <a:xfrm>
            <a:off x="8192108" y="2044005"/>
            <a:ext cx="2284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2">
                    <a:lumMod val="50000"/>
                  </a:schemeClr>
                </a:solidFill>
              </a:rPr>
              <a:t>參考</a:t>
            </a:r>
            <a:endParaRPr lang="en-US" altLang="zh-TW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</a:rPr>
              <a:t>各類圖解書</a:t>
            </a:r>
            <a:endParaRPr lang="en-US" altLang="zh-TW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</a:rPr>
              <a:t>編排法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664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DDC4078-92E2-4C4B-CBBF-A024330D24F4}"/>
              </a:ext>
            </a:extLst>
          </p:cNvPr>
          <p:cNvSpPr txBox="1"/>
          <p:nvPr/>
        </p:nvSpPr>
        <p:spPr>
          <a:xfrm>
            <a:off x="2987040" y="2489200"/>
            <a:ext cx="6360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>
                <a:solidFill>
                  <a:schemeClr val="accent4">
                    <a:lumMod val="50000"/>
                  </a:schemeClr>
                </a:solidFill>
              </a:rPr>
              <a:t>參考線上</a:t>
            </a:r>
            <a:r>
              <a:rPr lang="en-US" altLang="zh-TW" sz="5000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zh-TW" altLang="en-US" sz="5000" dirty="0">
                <a:solidFill>
                  <a:schemeClr val="accent4">
                    <a:lumMod val="50000"/>
                  </a:schemeClr>
                </a:solidFill>
              </a:rPr>
              <a:t>實體圖解書   </a:t>
            </a:r>
            <a:endParaRPr lang="en-US" altLang="zh-TW" sz="5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5000" dirty="0">
                <a:solidFill>
                  <a:schemeClr val="accent4">
                    <a:lumMod val="50000"/>
                  </a:schemeClr>
                </a:solidFill>
              </a:rPr>
              <a:t>              之編排</a:t>
            </a:r>
            <a:endParaRPr lang="en-US" altLang="zh-TW" sz="5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5000" dirty="0">
                <a:solidFill>
                  <a:schemeClr val="accent4">
                    <a:lumMod val="50000"/>
                  </a:schemeClr>
                </a:solidFill>
              </a:rPr>
              <a:t>          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8915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39677_TF16411245_Win32" id="{A56C44D5-8562-4778-8097-017FD60B13BA}" vid="{58641E4D-AB78-40A5-8322-9935DA44FCA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極簡彩色簡報</Template>
  <TotalTime>658</TotalTime>
  <Words>670</Words>
  <Application>Microsoft Office PowerPoint</Application>
  <PresentationFormat>寬螢幕</PresentationFormat>
  <Paragraphs>161</Paragraphs>
  <Slides>54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60" baseType="lpstr">
      <vt:lpstr>Microsoft JhengHei Light</vt:lpstr>
      <vt:lpstr>Microsoft JhengHei UI</vt:lpstr>
      <vt:lpstr>Microsoft JhengHei UI Light</vt:lpstr>
      <vt:lpstr>Arial</vt:lpstr>
      <vt:lpstr>Biome Light</vt:lpstr>
      <vt:lpstr>Office 佈景主題</vt:lpstr>
      <vt:lpstr>淺談台語中的日語借詞分類 </vt:lpstr>
      <vt:lpstr>PowerPoint 簡報</vt:lpstr>
      <vt:lpstr>PowerPoint 簡報</vt:lpstr>
      <vt:lpstr>動機與目的</vt:lpstr>
      <vt:lpstr>PowerPoint 簡報</vt:lpstr>
      <vt:lpstr>題目擬定</vt:lpstr>
      <vt:lpstr>PowerPoint 簡報</vt:lpstr>
      <vt:lpstr>學習策略與方法</vt:lpstr>
      <vt:lpstr>PowerPoint 簡報</vt:lpstr>
      <vt:lpstr>參考編排</vt:lpstr>
      <vt:lpstr>參考編排</vt:lpstr>
      <vt:lpstr>參考編排</vt:lpstr>
      <vt:lpstr>參考編排</vt:lpstr>
      <vt:lpstr>PowerPoint 簡報</vt:lpstr>
      <vt:lpstr>學習成果與呈現</vt:lpstr>
      <vt:lpstr>手繪隨身冊介紹</vt:lpstr>
      <vt:lpstr>本冊內頁介紹</vt:lpstr>
      <vt:lpstr>PowerPoint 簡報</vt:lpstr>
      <vt:lpstr>     日常食物篇(No.1~10)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日常生活篇(No.11~20)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日常交通篇(No.21~30)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心得反思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淺談台語中的日語借詞分類 </dc:title>
  <dc:creator>1</dc:creator>
  <cp:lastModifiedBy>1</cp:lastModifiedBy>
  <cp:revision>48</cp:revision>
  <dcterms:created xsi:type="dcterms:W3CDTF">2022-02-07T12:23:28Z</dcterms:created>
  <dcterms:modified xsi:type="dcterms:W3CDTF">2022-06-10T02:53:38Z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