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41" autoAdjust="0"/>
  </p:normalViewPr>
  <p:slideViewPr>
    <p:cSldViewPr snapToGrid="0">
      <p:cViewPr varScale="1">
        <p:scale>
          <a:sx n="104" d="100"/>
          <a:sy n="104" d="100"/>
        </p:scale>
        <p:origin x="81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83F58-6F42-4FC1-9DCA-F6CEE770E4B4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2463C-AC79-4B0C-9C4C-B60C44C259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793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0975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49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382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573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31500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980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344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977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13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860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6330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4AF8D9F-BF8F-44DC-B90F-4A2A18A2C825}" type="datetimeFigureOut">
              <a:rPr lang="zh-TW" altLang="en-US" smtClean="0"/>
              <a:t>2023/2/26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0BDF5EC-E21B-495C-8DBD-28A5115251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320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84DB2C-3D71-C82B-5EEF-1A308C38A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750" y="1231105"/>
            <a:ext cx="8361229" cy="4429465"/>
          </a:xfrm>
        </p:spPr>
        <p:txBody>
          <a:bodyPr anchor="ctr"/>
          <a:lstStyle/>
          <a:p>
            <a:b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淺談時間分配對技高學生的影響 </a:t>
            </a:r>
            <a:endParaRPr lang="zh-TW" altLang="en-US" sz="40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841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4B0287E-97EE-214D-4C0A-6D956EEF330D}"/>
              </a:ext>
            </a:extLst>
          </p:cNvPr>
          <p:cNvSpPr txBox="1"/>
          <p:nvPr/>
        </p:nvSpPr>
        <p:spPr>
          <a:xfrm>
            <a:off x="770021" y="1260161"/>
            <a:ext cx="10651958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669"/>
              </a:lnSpc>
            </a:pPr>
            <a:r>
              <a:rPr lang="zh-TW" altLang="zh-TW" sz="3200" kern="18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Meiryo" panose="020B0604030504040204" pitchFamily="34" charset="-128"/>
              </a:rPr>
              <a:t>上高中後，課業加重，範圍</a:t>
            </a:r>
            <a:r>
              <a:rPr lang="zh-TW" altLang="en-US" sz="3200" kern="18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Meiryo" panose="020B0604030504040204" pitchFamily="34" charset="-128"/>
              </a:rPr>
              <a:t>愈</a:t>
            </a:r>
            <a:r>
              <a:rPr lang="zh-TW" altLang="zh-TW" sz="3200" kern="18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Meiryo" panose="020B0604030504040204" pitchFamily="34" charset="-128"/>
              </a:rPr>
              <a:t>廣，難度加深，在忙碌的生活中，最大的問題是計畫趕不上變化，被眾多事情追著跑。</a:t>
            </a:r>
            <a:r>
              <a:rPr lang="zh-TW" altLang="en-US" sz="3200" b="0" i="0" u="none" strike="noStrike" kern="1800" baseline="0" dirty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時間的運用也是我們需要面臨的大難題。對我來說，一天雖然有</a:t>
            </a:r>
            <a:r>
              <a:rPr lang="en-US" altLang="zh-TW" sz="3200" b="0" i="0" u="none" strike="noStrike" kern="1800" baseline="0" dirty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24</a:t>
            </a:r>
            <a:r>
              <a:rPr lang="zh-TW" altLang="en-US" sz="3200" b="0" i="0" u="none" strike="noStrike" kern="1800" baseline="0" dirty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小時，但是我還是覺得時間不夠用，放學後以及假日的時間稍縱即逝。</a:t>
            </a:r>
            <a:r>
              <a:rPr lang="zh-TW" altLang="en-US" sz="3200" kern="1800" dirty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我發現，</a:t>
            </a:r>
            <a:r>
              <a:rPr lang="zh-TW" altLang="en-US" sz="3200" b="0" i="0" u="none" strike="noStrike" kern="1800" baseline="0" dirty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其實不是時間太少，而是我們不懂得有效運用時間，常把時間浪費在不重要的事情上。所我以想探討時間分配對我們的影響及解決方案。</a:t>
            </a:r>
            <a:endParaRPr lang="zh-TW" altLang="en-US" sz="3200" kern="1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84DC410-5112-E664-92E7-35E7408A34DA}"/>
              </a:ext>
            </a:extLst>
          </p:cNvPr>
          <p:cNvSpPr txBox="1"/>
          <p:nvPr/>
        </p:nvSpPr>
        <p:spPr>
          <a:xfrm>
            <a:off x="880941" y="299132"/>
            <a:ext cx="290362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計畫構想：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D1058C9-75D0-C054-82FD-052CBAFAA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555" y="0"/>
            <a:ext cx="2142445" cy="151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5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828EEF7-133A-3B47-4C2B-84D8A67F1098}"/>
              </a:ext>
            </a:extLst>
          </p:cNvPr>
          <p:cNvSpPr txBox="1"/>
          <p:nvPr/>
        </p:nvSpPr>
        <p:spPr>
          <a:xfrm>
            <a:off x="905692" y="174172"/>
            <a:ext cx="2734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實施策略：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53453A5-BADD-9844-8433-33E2BAA6B9D1}"/>
              </a:ext>
            </a:extLst>
          </p:cNvPr>
          <p:cNvSpPr txBox="1"/>
          <p:nvPr/>
        </p:nvSpPr>
        <p:spPr>
          <a:xfrm>
            <a:off x="739437" y="1516754"/>
            <a:ext cx="1052362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一</a:t>
            </a:r>
            <a:r>
              <a:rPr lang="en-US" altLang="zh-TW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.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探討時間重要性</a:t>
            </a:r>
            <a:endParaRPr lang="en-US" altLang="zh-TW" sz="36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sz="36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二</a:t>
            </a:r>
            <a:r>
              <a:rPr lang="en-US" altLang="zh-TW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.</a:t>
            </a:r>
            <a:r>
              <a:rPr lang="en-US" altLang="zh-TW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en-US" altLang="zh-TW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3Q3R</a:t>
            </a:r>
            <a:r>
              <a:rPr lang="en-US" altLang="zh-TW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心理學教授羅賓遜提出</a:t>
            </a:r>
            <a:r>
              <a:rPr lang="en-US" altLang="zh-TW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</a:p>
          <a:p>
            <a:endParaRPr lang="en-US" altLang="zh-TW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綜覽（</a:t>
            </a:r>
            <a:r>
              <a:rPr lang="en-US" altLang="zh-TW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Survey</a:t>
            </a:r>
            <a:r>
              <a:rPr lang="zh-TW" altLang="en-US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）、發問（</a:t>
            </a:r>
            <a:r>
              <a:rPr lang="en-US" altLang="zh-TW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Question</a:t>
            </a:r>
            <a:r>
              <a:rPr lang="zh-TW" altLang="en-US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）、閱讀（</a:t>
            </a:r>
            <a:r>
              <a:rPr lang="en-US" altLang="zh-TW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Read</a:t>
            </a:r>
            <a:r>
              <a:rPr lang="zh-TW" altLang="en-US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）、背誦（</a:t>
            </a:r>
            <a:r>
              <a:rPr lang="en-US" altLang="zh-TW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Recite</a:t>
            </a:r>
            <a:r>
              <a:rPr lang="zh-TW" altLang="en-US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）、複習（</a:t>
            </a:r>
            <a:r>
              <a:rPr lang="en-US" altLang="zh-TW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Review</a:t>
            </a:r>
            <a:r>
              <a:rPr lang="zh-TW" altLang="en-US" sz="3200" b="0" i="0" dirty="0">
                <a:solidFill>
                  <a:srgbClr val="2021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）</a:t>
            </a:r>
            <a:endParaRPr lang="en-US" altLang="zh-TW" sz="3200" b="0" i="0" dirty="0">
              <a:solidFill>
                <a:srgbClr val="202122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三</a:t>
            </a:r>
            <a:r>
              <a:rPr lang="en-US" altLang="zh-TW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.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時間四象限</a:t>
            </a:r>
            <a:r>
              <a:rPr lang="en-US" altLang="zh-TW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時間管理學家柯維提出</a:t>
            </a:r>
            <a:r>
              <a:rPr lang="en-US" altLang="zh-TW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</a:p>
          <a:p>
            <a:endParaRPr lang="en-US" altLang="zh-TW" sz="36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sz="36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1413CA7-E2C8-069D-96E9-CFA4388249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062" y="0"/>
            <a:ext cx="5309938" cy="303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76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1BD0A588-FABC-EEC9-CCD8-E035F021B4E0}"/>
              </a:ext>
            </a:extLst>
          </p:cNvPr>
          <p:cNvSpPr txBox="1"/>
          <p:nvPr/>
        </p:nvSpPr>
        <p:spPr>
          <a:xfrm>
            <a:off x="950618" y="0"/>
            <a:ext cx="8839928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四</a:t>
            </a:r>
            <a:r>
              <a:rPr lang="en-US" altLang="zh-TW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.</a:t>
            </a:r>
            <a:r>
              <a:rPr lang="zh-TW" altLang="en-US" sz="3600" dirty="0">
                <a:solidFill>
                  <a:srgbClr val="20212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發放問卷</a:t>
            </a:r>
            <a:endParaRPr lang="en-US" altLang="zh-TW" sz="3600" dirty="0">
              <a:solidFill>
                <a:srgbClr val="202122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3600" dirty="0">
                <a:solidFill>
                  <a:srgbClr val="20212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    </a:t>
            </a:r>
            <a:r>
              <a:rPr lang="zh-TW" altLang="en-US" sz="3200" dirty="0">
                <a:solidFill>
                  <a:srgbClr val="20212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提問並分析，了解技高學生在時間分配遇到的問題</a:t>
            </a:r>
            <a:endParaRPr lang="en-US" altLang="zh-TW" sz="3200" dirty="0">
              <a:solidFill>
                <a:srgbClr val="202122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sz="3200" dirty="0">
              <a:solidFill>
                <a:srgbClr val="202122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3600" dirty="0">
                <a:solidFill>
                  <a:srgbClr val="20212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五</a:t>
            </a:r>
            <a:r>
              <a:rPr lang="en-US" altLang="zh-TW" sz="3600" dirty="0">
                <a:solidFill>
                  <a:srgbClr val="20212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.</a:t>
            </a:r>
            <a:r>
              <a:rPr lang="zh-TW" altLang="en-US" sz="3600" dirty="0">
                <a:solidFill>
                  <a:srgbClr val="20212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找出有效運用時間的方法</a:t>
            </a:r>
            <a:endParaRPr lang="en-US" altLang="zh-TW" sz="36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0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    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例如</a:t>
            </a:r>
            <a:r>
              <a:rPr lang="en-US" altLang="zh-TW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: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隨時記錄待辦事項</a:t>
            </a:r>
            <a:endParaRPr lang="en-US" altLang="zh-TW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             克服拖延</a:t>
            </a:r>
            <a:endParaRPr lang="en-US" altLang="zh-TW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sz="3600" dirty="0">
              <a:solidFill>
                <a:srgbClr val="202122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4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問題假設：</a:t>
            </a:r>
            <a:endParaRPr lang="en-US" altLang="zh-TW" sz="4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sz="4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3600" dirty="0"/>
              <a:t>一</a:t>
            </a:r>
            <a:r>
              <a:rPr lang="en-US" altLang="zh-TW" sz="3600" dirty="0"/>
              <a:t>.</a:t>
            </a:r>
            <a:r>
              <a:rPr lang="zh-TW" altLang="en-US" sz="3600" dirty="0"/>
              <a:t>問卷中的問題不知道該如何詢問</a:t>
            </a:r>
            <a:endParaRPr lang="en-US" altLang="zh-TW" sz="3600" dirty="0"/>
          </a:p>
          <a:p>
            <a:r>
              <a:rPr lang="zh-TW" altLang="en-US" sz="3200" dirty="0"/>
              <a:t>解決方案</a:t>
            </a:r>
            <a:r>
              <a:rPr lang="en-US" altLang="zh-TW" sz="3200" dirty="0"/>
              <a:t>:</a:t>
            </a:r>
            <a:r>
              <a:rPr lang="zh-TW" altLang="en-US" sz="3200" dirty="0"/>
              <a:t>確定引用資料，依照資料內容衍生題問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42016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A1B956C-BAC0-9D1D-DECC-C9BD3D92413E}"/>
              </a:ext>
            </a:extLst>
          </p:cNvPr>
          <p:cNvSpPr txBox="1"/>
          <p:nvPr/>
        </p:nvSpPr>
        <p:spPr>
          <a:xfrm>
            <a:off x="905164" y="23392"/>
            <a:ext cx="103816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/>
              <a:t>二</a:t>
            </a:r>
            <a:r>
              <a:rPr lang="en-US" altLang="zh-TW" sz="3600" dirty="0"/>
              <a:t>.</a:t>
            </a:r>
            <a:r>
              <a:rPr lang="zh-TW" altLang="en-US" sz="3600" dirty="0"/>
              <a:t>文獻資料不多</a:t>
            </a:r>
            <a:endParaRPr lang="en-US" altLang="zh-TW" sz="3600" dirty="0"/>
          </a:p>
          <a:p>
            <a:endParaRPr lang="en-US" altLang="zh-TW" sz="3600" dirty="0"/>
          </a:p>
          <a:p>
            <a:r>
              <a:rPr lang="zh-TW" altLang="en-US" sz="3200" dirty="0"/>
              <a:t>解決方案</a:t>
            </a:r>
            <a:r>
              <a:rPr lang="en-US" altLang="zh-TW" sz="3200" dirty="0"/>
              <a:t>:</a:t>
            </a:r>
            <a:r>
              <a:rPr lang="zh-TW" altLang="en-US" sz="3200" dirty="0"/>
              <a:t>擴大範圍尋找，不再局限於讀書的時間管理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57C7B5A-EABD-9894-46B9-058003C99F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392" y="1417984"/>
            <a:ext cx="6042834" cy="520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885947"/>
      </p:ext>
    </p:extLst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裁剪</Template>
  <TotalTime>308</TotalTime>
  <Words>263</Words>
  <Application>Microsoft Office PowerPoint</Application>
  <PresentationFormat>寬螢幕</PresentationFormat>
  <Paragraphs>25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標楷體</vt:lpstr>
      <vt:lpstr>Calibri</vt:lpstr>
      <vt:lpstr>Franklin Gothic Book</vt:lpstr>
      <vt:lpstr>裁剪</vt:lpstr>
      <vt:lpstr> 淺談時間分配對技高學生的影響 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淺談時間分配對技高學生的影響 </dc:title>
  <dc:creator>user</dc:creator>
  <cp:lastModifiedBy>user</cp:lastModifiedBy>
  <cp:revision>9</cp:revision>
  <dcterms:created xsi:type="dcterms:W3CDTF">2023-02-19T03:59:11Z</dcterms:created>
  <dcterms:modified xsi:type="dcterms:W3CDTF">2023-02-26T12:41:52Z</dcterms:modified>
</cp:coreProperties>
</file>