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65" r:id="rId5"/>
    <p:sldId id="268" r:id="rId6"/>
    <p:sldId id="260" r:id="rId7"/>
    <p:sldId id="261" r:id="rId8"/>
    <p:sldId id="259" r:id="rId9"/>
    <p:sldId id="264" r:id="rId10"/>
    <p:sldId id="269" r:id="rId11"/>
    <p:sldId id="266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7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21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B9BE78-2FEE-4547-BB73-C9C5CE3A1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48D3BAA-9191-4F8C-B9D5-8943F72F91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90A0322-F2C6-4769-B5A3-29A845A28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0F9D-BA1F-4D4F-B32C-FDB5E54F4422}" type="datetimeFigureOut">
              <a:rPr lang="zh-TW" altLang="en-US" smtClean="0"/>
              <a:t>2023/1/8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117F78C-11C5-4E06-B643-38688A0AF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FF096AE-EFA1-408B-8AF3-67F4A77D2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E89B-E255-435F-8C1C-1EB5E579F2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184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E4FE6-1E49-4FA2-BAAA-BCEA7C46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8AFFA40-F987-40B1-B150-AEC81E968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AEE9228-27A5-4959-99A2-427AC85E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0F9D-BA1F-4D4F-B32C-FDB5E54F4422}" type="datetimeFigureOut">
              <a:rPr lang="zh-TW" altLang="en-US" smtClean="0"/>
              <a:t>2023/1/8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B64DCA0-1004-4CC0-A581-07319E1E1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862C411-E403-43A4-ABFE-3C2A63F2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E89B-E255-435F-8C1C-1EB5E579F2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806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9BDC152-82CD-430C-9643-01C5072A97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0B17E52-7B93-4CAB-86F5-C48DF894A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2B35B15-3E4E-4070-AB23-573DDC6F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0F9D-BA1F-4D4F-B32C-FDB5E54F4422}" type="datetimeFigureOut">
              <a:rPr lang="zh-TW" altLang="en-US" smtClean="0"/>
              <a:t>2023/1/8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E8A9C88-4F7F-4EC6-B16B-D969CB40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9982BDF-20D7-4048-B506-B3A97558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E89B-E255-435F-8C1C-1EB5E579F2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55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990FF2-9FD9-4778-88C5-9C291989E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483B53-376C-47F9-8BEE-196CF6C7B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917993-C86D-4892-983D-417E518C1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0F9D-BA1F-4D4F-B32C-FDB5E54F4422}" type="datetimeFigureOut">
              <a:rPr lang="zh-TW" altLang="en-US" smtClean="0"/>
              <a:t>2023/1/8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E21767-0C02-4839-B161-8FA65328B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CCB55CE-6DD8-4D30-BEC8-2AF329468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E89B-E255-435F-8C1C-1EB5E579F2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5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0C0E9D-1976-47D5-B08E-4AAC9EC3C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37A46FA-76E6-4C74-8A22-F395EE134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0645712-4F1E-4908-B585-36EF6E2CA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0F9D-BA1F-4D4F-B32C-FDB5E54F4422}" type="datetimeFigureOut">
              <a:rPr lang="zh-TW" altLang="en-US" smtClean="0"/>
              <a:t>2023/1/8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21700A-0F30-41A2-8E70-7B7B5F63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5DFFAB1-D09A-4D45-906F-81341E1A8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E89B-E255-435F-8C1C-1EB5E579F2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890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4281D9-9115-428D-94E7-8DACB0E2A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9E3DFD4-8190-4270-9C15-5D2F74CC0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1B51783-0525-45AB-86CC-B15EB9120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CCE9C8F-110F-41D8-898E-11F002A4A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0F9D-BA1F-4D4F-B32C-FDB5E54F4422}" type="datetimeFigureOut">
              <a:rPr lang="zh-TW" altLang="en-US" smtClean="0"/>
              <a:t>2023/1/8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9EE0164-0DF7-4051-89F2-5231427D4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EF2463F-0027-42D3-A812-A596D7A29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E89B-E255-435F-8C1C-1EB5E579F2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40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BA9074-ECB8-4D65-B77A-9F86D2C6F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DC4783D-218B-4C3B-87C8-BF4775775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CBF9EA1-6E44-4D3C-9412-46509D8CFE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81B8ADD-0600-4BE4-8ABE-3DBE349CA2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14859C9-4BD5-4E07-9280-7481454819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651AC87-C90C-40F1-8F9A-2407E6657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0F9D-BA1F-4D4F-B32C-FDB5E54F4422}" type="datetimeFigureOut">
              <a:rPr lang="zh-TW" altLang="en-US" smtClean="0"/>
              <a:t>2023/1/8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2FBEC11-07FF-4692-A4D7-770FFC06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C1B114F-84CC-4549-8CAC-777190ED4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E89B-E255-435F-8C1C-1EB5E579F2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080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9DFEED-3369-4BCC-9F98-F728F0C9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939021C-05C3-48D0-9C41-7E97B0E10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0F9D-BA1F-4D4F-B32C-FDB5E54F4422}" type="datetimeFigureOut">
              <a:rPr lang="zh-TW" altLang="en-US" smtClean="0"/>
              <a:t>2023/1/8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48B48E2-E9BA-40E0-B364-DDA25DE15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DB36A28-5C23-47C8-A9C0-0F087CA7B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E89B-E255-435F-8C1C-1EB5E579F2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148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2351F33-B01E-42A1-801D-18E16E06A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0F9D-BA1F-4D4F-B32C-FDB5E54F4422}" type="datetimeFigureOut">
              <a:rPr lang="zh-TW" altLang="en-US" smtClean="0"/>
              <a:t>2023/1/8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4B1F2BC-C98B-46D7-B8A8-B382A7C9C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915B697-BA9E-4739-97CC-4080C25F5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E89B-E255-435F-8C1C-1EB5E579F2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29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A6CA3A-F841-4068-B909-33A8B84CC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9FF345-11F0-470D-B40F-152B701DC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5D3F164-23DA-47C9-AA3A-528C4B868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6E86871-077B-4DB2-9251-4240DA43D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0F9D-BA1F-4D4F-B32C-FDB5E54F4422}" type="datetimeFigureOut">
              <a:rPr lang="zh-TW" altLang="en-US" smtClean="0"/>
              <a:t>2023/1/8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4F5C1B6-CB6B-4FCE-9EBE-7C805FCA2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4C4BD09-3C43-461D-984E-6CA091C87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E89B-E255-435F-8C1C-1EB5E579F2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983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7A7249-E6D9-43F8-AA47-E2573D8BA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1397595-46D5-445E-BE66-9E2D1BB85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2AC119A-E06B-4226-B8DC-C129C0940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A0526F0-5C31-4F47-94A0-69C155582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F0F9D-BA1F-4D4F-B32C-FDB5E54F4422}" type="datetimeFigureOut">
              <a:rPr lang="zh-TW" altLang="en-US" smtClean="0"/>
              <a:t>2023/1/8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FB41A82-6269-49E9-9F0E-A207AA57B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67856DF-FED7-4245-946A-EC0FC5B20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E89B-E255-435F-8C1C-1EB5E579F2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703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3FF02D8-F051-47F0-A7E6-DB40868B9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3143EC3-EDCF-4118-A3F1-A5C5759F4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56D17D8-4C42-4FBF-9B72-624E32AAD3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F0F9D-BA1F-4D4F-B32C-FDB5E54F4422}" type="datetimeFigureOut">
              <a:rPr lang="zh-TW" altLang="en-US" smtClean="0"/>
              <a:t>2023/1/8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ED1BCA9-8DF3-45BE-B22E-3B53164D4B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C5E6E28-C363-4BCD-80C1-0ADB3BD6E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CE89B-E255-435F-8C1C-1EB5E579F2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59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4257B373-C9BC-4FFD-AC10-E377FAF712CA}"/>
              </a:ext>
            </a:extLst>
          </p:cNvPr>
          <p:cNvSpPr txBox="1"/>
          <p:nvPr/>
        </p:nvSpPr>
        <p:spPr>
          <a:xfrm>
            <a:off x="3407228" y="2169974"/>
            <a:ext cx="5377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5400" dirty="0">
                <a:solidFill>
                  <a:schemeClr val="bg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人際關係應用於</a:t>
            </a:r>
            <a:endParaRPr lang="en-US" altLang="zh-TW" sz="5400" dirty="0">
              <a:solidFill>
                <a:schemeClr val="bg1"/>
              </a:solidFill>
              <a:latin typeface="源泉圓體 B" panose="020B0800000000000000" pitchFamily="34" charset="-120"/>
              <a:ea typeface="源泉圓體 B" panose="020B0800000000000000" pitchFamily="34" charset="-120"/>
            </a:endParaRPr>
          </a:p>
          <a:p>
            <a:pPr algn="dist"/>
            <a:r>
              <a:rPr lang="zh-TW" altLang="en-US" sz="5400" dirty="0">
                <a:solidFill>
                  <a:schemeClr val="bg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寓意式短篇漫畫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D5876CB-79AE-43A0-8E4C-4EE038C6FA8F}"/>
              </a:ext>
            </a:extLst>
          </p:cNvPr>
          <p:cNvSpPr txBox="1"/>
          <p:nvPr/>
        </p:nvSpPr>
        <p:spPr>
          <a:xfrm>
            <a:off x="4127241" y="4168842"/>
            <a:ext cx="393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dirty="0">
                <a:solidFill>
                  <a:schemeClr val="accent4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廣二乙 </a:t>
            </a:r>
            <a:r>
              <a:rPr lang="en-US" altLang="zh-TW" dirty="0">
                <a:solidFill>
                  <a:schemeClr val="accent4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08</a:t>
            </a:r>
            <a:r>
              <a:rPr lang="zh-TW" altLang="en-US" dirty="0">
                <a:solidFill>
                  <a:schemeClr val="accent4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 陳勇欽</a:t>
            </a:r>
          </a:p>
        </p:txBody>
      </p:sp>
    </p:spTree>
    <p:extLst>
      <p:ext uri="{BB962C8B-B14F-4D97-AF65-F5344CB8AC3E}">
        <p14:creationId xmlns:p14="http://schemas.microsoft.com/office/powerpoint/2010/main" val="2989763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群組 27">
            <a:extLst>
              <a:ext uri="{FF2B5EF4-FFF2-40B4-BE49-F238E27FC236}">
                <a16:creationId xmlns:a16="http://schemas.microsoft.com/office/drawing/2014/main" id="{498C59B4-67BD-4FD9-901C-07A14BC53B8E}"/>
              </a:ext>
            </a:extLst>
          </p:cNvPr>
          <p:cNvGrpSpPr/>
          <p:nvPr/>
        </p:nvGrpSpPr>
        <p:grpSpPr>
          <a:xfrm>
            <a:off x="1824546" y="255858"/>
            <a:ext cx="8542908" cy="2986530"/>
            <a:chOff x="161928" y="1267720"/>
            <a:chExt cx="12962310" cy="453151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07BA1A2-2C07-45A6-88D8-5CB6518F9F30}"/>
                </a:ext>
              </a:extLst>
            </p:cNvPr>
            <p:cNvSpPr/>
            <p:nvPr/>
          </p:nvSpPr>
          <p:spPr>
            <a:xfrm>
              <a:off x="161928" y="1323381"/>
              <a:ext cx="12962310" cy="447585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8" name="矩形: 圓角 7">
              <a:extLst>
                <a:ext uri="{FF2B5EF4-FFF2-40B4-BE49-F238E27FC236}">
                  <a16:creationId xmlns:a16="http://schemas.microsoft.com/office/drawing/2014/main" id="{15018FBC-1C8F-405F-ABC2-179A66F271BD}"/>
                </a:ext>
              </a:extLst>
            </p:cNvPr>
            <p:cNvSpPr/>
            <p:nvPr/>
          </p:nvSpPr>
          <p:spPr>
            <a:xfrm>
              <a:off x="1555573" y="1907892"/>
              <a:ext cx="10474499" cy="3168933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DFBFF1BA-8B74-48F7-98C3-32A580F6A31B}"/>
                </a:ext>
              </a:extLst>
            </p:cNvPr>
            <p:cNvCxnSpPr>
              <a:cxnSpLocks/>
            </p:cNvCxnSpPr>
            <p:nvPr/>
          </p:nvCxnSpPr>
          <p:spPr>
            <a:xfrm>
              <a:off x="1972577" y="4420357"/>
              <a:ext cx="9400639" cy="0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45F87474-67C0-4711-B3D3-85070A57CCA3}"/>
                </a:ext>
              </a:extLst>
            </p:cNvPr>
            <p:cNvSpPr txBox="1"/>
            <p:nvPr/>
          </p:nvSpPr>
          <p:spPr>
            <a:xfrm>
              <a:off x="3705012" y="2267985"/>
              <a:ext cx="1120788" cy="16235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dirty="0">
                  <a:solidFill>
                    <a:schemeClr val="accent2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編製故事</a:t>
              </a:r>
              <a:endParaRPr lang="en-US" altLang="zh-TW" dirty="0">
                <a:solidFill>
                  <a:schemeClr val="accent2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endParaRPr>
            </a:p>
            <a:p>
              <a:r>
                <a:rPr lang="zh-TW" altLang="en-US" dirty="0">
                  <a:solidFill>
                    <a:schemeClr val="accent2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問題整理</a:t>
              </a: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CA6B4734-8B5E-422C-A8DF-A80C9604EA9E}"/>
                </a:ext>
              </a:extLst>
            </p:cNvPr>
            <p:cNvSpPr txBox="1"/>
            <p:nvPr/>
          </p:nvSpPr>
          <p:spPr>
            <a:xfrm>
              <a:off x="2572438" y="4442053"/>
              <a:ext cx="1534679" cy="46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六禮拜</a:t>
              </a:r>
            </a:p>
          </p:txBody>
        </p:sp>
        <p:cxnSp>
          <p:nvCxnSpPr>
            <p:cNvPr id="12" name="直線單箭頭接點 11">
              <a:extLst>
                <a:ext uri="{FF2B5EF4-FFF2-40B4-BE49-F238E27FC236}">
                  <a16:creationId xmlns:a16="http://schemas.microsoft.com/office/drawing/2014/main" id="{2DD9A697-F80E-486A-BB5E-E7D9BF43AAA7}"/>
                </a:ext>
              </a:extLst>
            </p:cNvPr>
            <p:cNvCxnSpPr/>
            <p:nvPr/>
          </p:nvCxnSpPr>
          <p:spPr>
            <a:xfrm flipV="1">
              <a:off x="4372382" y="3918093"/>
              <a:ext cx="0" cy="504965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EAA91D85-57E2-4A11-80E1-8424B2A6C3A2}"/>
                </a:ext>
              </a:extLst>
            </p:cNvPr>
            <p:cNvCxnSpPr/>
            <p:nvPr/>
          </p:nvCxnSpPr>
          <p:spPr>
            <a:xfrm flipV="1">
              <a:off x="6900130" y="3912146"/>
              <a:ext cx="0" cy="504965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A493C119-B5D3-4D6C-8991-0687103759D5}"/>
                </a:ext>
              </a:extLst>
            </p:cNvPr>
            <p:cNvSpPr txBox="1"/>
            <p:nvPr/>
          </p:nvSpPr>
          <p:spPr>
            <a:xfrm>
              <a:off x="6474344" y="1907892"/>
              <a:ext cx="700493" cy="21474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dirty="0">
                  <a:solidFill>
                    <a:schemeClr val="accent2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製作漫畫</a:t>
              </a: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C8801369-84DE-40F1-A2D7-6241CA4B46E3}"/>
                </a:ext>
              </a:extLst>
            </p:cNvPr>
            <p:cNvSpPr txBox="1"/>
            <p:nvPr/>
          </p:nvSpPr>
          <p:spPr>
            <a:xfrm>
              <a:off x="4825800" y="4490187"/>
              <a:ext cx="1534679" cy="46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六禮拜</a:t>
              </a:r>
            </a:p>
          </p:txBody>
        </p: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FD7E9B28-B571-4FF0-B2B1-C10FFD6F9258}"/>
                </a:ext>
              </a:extLst>
            </p:cNvPr>
            <p:cNvCxnSpPr/>
            <p:nvPr/>
          </p:nvCxnSpPr>
          <p:spPr>
            <a:xfrm flipV="1">
              <a:off x="8020010" y="3915324"/>
              <a:ext cx="0" cy="504965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345550FE-210D-40FD-B119-B0C4ABE4FE0A}"/>
                </a:ext>
              </a:extLst>
            </p:cNvPr>
            <p:cNvSpPr txBox="1"/>
            <p:nvPr/>
          </p:nvSpPr>
          <p:spPr>
            <a:xfrm>
              <a:off x="7627295" y="1911070"/>
              <a:ext cx="700493" cy="21474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dirty="0">
                  <a:solidFill>
                    <a:schemeClr val="accent2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印製實體書</a:t>
              </a: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901CC2E1-F81B-42C7-B602-97B0745575A6}"/>
                </a:ext>
              </a:extLst>
            </p:cNvPr>
            <p:cNvSpPr txBox="1"/>
            <p:nvPr/>
          </p:nvSpPr>
          <p:spPr>
            <a:xfrm>
              <a:off x="6819559" y="4482903"/>
              <a:ext cx="1175266" cy="46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一禮拜</a:t>
              </a:r>
            </a:p>
          </p:txBody>
        </p:sp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9AE38F3B-08B5-47BC-B662-C39C79785BAF}"/>
                </a:ext>
              </a:extLst>
            </p:cNvPr>
            <p:cNvCxnSpPr/>
            <p:nvPr/>
          </p:nvCxnSpPr>
          <p:spPr>
            <a:xfrm flipV="1">
              <a:off x="9243900" y="3932479"/>
              <a:ext cx="0" cy="504965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28317EB7-FB14-4F03-B6D0-225C44C010C4}"/>
                </a:ext>
              </a:extLst>
            </p:cNvPr>
            <p:cNvSpPr txBox="1"/>
            <p:nvPr/>
          </p:nvSpPr>
          <p:spPr>
            <a:xfrm>
              <a:off x="8851185" y="1928225"/>
              <a:ext cx="700493" cy="21474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dirty="0">
                  <a:solidFill>
                    <a:schemeClr val="accent2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成果紀錄</a:t>
              </a:r>
            </a:p>
          </p:txBody>
        </p:sp>
        <p:cxnSp>
          <p:nvCxnSpPr>
            <p:cNvPr id="21" name="直線單箭頭接點 20">
              <a:extLst>
                <a:ext uri="{FF2B5EF4-FFF2-40B4-BE49-F238E27FC236}">
                  <a16:creationId xmlns:a16="http://schemas.microsoft.com/office/drawing/2014/main" id="{F829F2A8-58C0-4FB8-AA55-CF09210D2ED2}"/>
                </a:ext>
              </a:extLst>
            </p:cNvPr>
            <p:cNvCxnSpPr/>
            <p:nvPr/>
          </p:nvCxnSpPr>
          <p:spPr>
            <a:xfrm flipV="1">
              <a:off x="10537572" y="3915800"/>
              <a:ext cx="0" cy="504965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E9B8F918-4C1C-46C9-A435-C132A5FA0B72}"/>
                </a:ext>
              </a:extLst>
            </p:cNvPr>
            <p:cNvSpPr txBox="1"/>
            <p:nvPr/>
          </p:nvSpPr>
          <p:spPr>
            <a:xfrm>
              <a:off x="10144858" y="1911545"/>
              <a:ext cx="700493" cy="21474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dirty="0">
                  <a:solidFill>
                    <a:schemeClr val="accent2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成果展</a:t>
              </a: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4E8F5DED-4206-43CC-806A-417D560ABA55}"/>
                </a:ext>
              </a:extLst>
            </p:cNvPr>
            <p:cNvSpPr txBox="1"/>
            <p:nvPr/>
          </p:nvSpPr>
          <p:spPr>
            <a:xfrm>
              <a:off x="8091847" y="4468266"/>
              <a:ext cx="1175266" cy="46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兩禮拜</a:t>
              </a: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7A0B95C8-31B7-48E3-BCED-BE390D09D47A}"/>
                </a:ext>
              </a:extLst>
            </p:cNvPr>
            <p:cNvSpPr txBox="1"/>
            <p:nvPr/>
          </p:nvSpPr>
          <p:spPr>
            <a:xfrm>
              <a:off x="9461160" y="4456895"/>
              <a:ext cx="1175266" cy="46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兩禮拜</a:t>
              </a: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AEED8EDE-A4CF-4B1B-8E5E-C4134DC5BF25}"/>
                </a:ext>
              </a:extLst>
            </p:cNvPr>
            <p:cNvSpPr txBox="1"/>
            <p:nvPr/>
          </p:nvSpPr>
          <p:spPr>
            <a:xfrm>
              <a:off x="285118" y="1428155"/>
              <a:ext cx="929954" cy="4249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400" dirty="0">
                  <a:solidFill>
                    <a:schemeClr val="accent2"/>
                  </a:solidFill>
                  <a:latin typeface="思源黑體 Heavy" panose="020B0A00000000000000" pitchFamily="34" charset="-120"/>
                  <a:ea typeface="思源黑體 Heavy" panose="020B0A00000000000000" pitchFamily="34" charset="-120"/>
                </a:rPr>
                <a:t>時間規劃</a:t>
              </a:r>
            </a:p>
          </p:txBody>
        </p:sp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id="{E48FEB06-B0F5-4F4C-960F-6D7F9713628F}"/>
                </a:ext>
              </a:extLst>
            </p:cNvPr>
            <p:cNvCxnSpPr>
              <a:cxnSpLocks/>
            </p:cNvCxnSpPr>
            <p:nvPr/>
          </p:nvCxnSpPr>
          <p:spPr>
            <a:xfrm>
              <a:off x="1375877" y="1267720"/>
              <a:ext cx="0" cy="4475855"/>
            </a:xfrm>
            <a:prstGeom prst="line">
              <a:avLst/>
            </a:prstGeom>
            <a:ln w="57150"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31954B79-6F35-4E8C-840A-E9778CF09FEE}"/>
              </a:ext>
            </a:extLst>
          </p:cNvPr>
          <p:cNvGrpSpPr/>
          <p:nvPr/>
        </p:nvGrpSpPr>
        <p:grpSpPr>
          <a:xfrm>
            <a:off x="1824546" y="3413980"/>
            <a:ext cx="8542908" cy="2986530"/>
            <a:chOff x="161928" y="1267720"/>
            <a:chExt cx="12962310" cy="4531516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26D3423A-5A64-4F56-A0AB-CD75B8FA84D8}"/>
                </a:ext>
              </a:extLst>
            </p:cNvPr>
            <p:cNvSpPr/>
            <p:nvPr/>
          </p:nvSpPr>
          <p:spPr>
            <a:xfrm>
              <a:off x="161928" y="1323381"/>
              <a:ext cx="12962310" cy="447585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31" name="矩形: 圓角 30">
              <a:extLst>
                <a:ext uri="{FF2B5EF4-FFF2-40B4-BE49-F238E27FC236}">
                  <a16:creationId xmlns:a16="http://schemas.microsoft.com/office/drawing/2014/main" id="{48E3A775-5150-4A85-9B71-767D903929EC}"/>
                </a:ext>
              </a:extLst>
            </p:cNvPr>
            <p:cNvSpPr/>
            <p:nvPr/>
          </p:nvSpPr>
          <p:spPr>
            <a:xfrm>
              <a:off x="1555573" y="1907892"/>
              <a:ext cx="10474498" cy="3168932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48CF4B3F-C733-4F72-89DB-FBD1DACCE1F8}"/>
                </a:ext>
              </a:extLst>
            </p:cNvPr>
            <p:cNvCxnSpPr>
              <a:cxnSpLocks/>
            </p:cNvCxnSpPr>
            <p:nvPr/>
          </p:nvCxnSpPr>
          <p:spPr>
            <a:xfrm>
              <a:off x="1972577" y="4420357"/>
              <a:ext cx="9400639" cy="0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79782494-498D-472B-91BD-9D346E68BFB3}"/>
                </a:ext>
              </a:extLst>
            </p:cNvPr>
            <p:cNvSpPr txBox="1"/>
            <p:nvPr/>
          </p:nvSpPr>
          <p:spPr>
            <a:xfrm>
              <a:off x="5109604" y="2255159"/>
              <a:ext cx="700493" cy="16235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dirty="0">
                  <a:solidFill>
                    <a:schemeClr val="accent2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問題整理</a:t>
              </a:r>
            </a:p>
          </p:txBody>
        </p: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7CE2E2B3-7DB2-44E8-81F4-BF06DC88EBF9}"/>
                </a:ext>
              </a:extLst>
            </p:cNvPr>
            <p:cNvSpPr txBox="1"/>
            <p:nvPr/>
          </p:nvSpPr>
          <p:spPr>
            <a:xfrm>
              <a:off x="3223453" y="4437445"/>
              <a:ext cx="1534679" cy="46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八禮拜</a:t>
              </a:r>
            </a:p>
          </p:txBody>
        </p:sp>
        <p:cxnSp>
          <p:nvCxnSpPr>
            <p:cNvPr id="35" name="直線單箭頭接點 34">
              <a:extLst>
                <a:ext uri="{FF2B5EF4-FFF2-40B4-BE49-F238E27FC236}">
                  <a16:creationId xmlns:a16="http://schemas.microsoft.com/office/drawing/2014/main" id="{3B777EE7-7F68-4E30-897E-DAC9309E0AAD}"/>
                </a:ext>
              </a:extLst>
            </p:cNvPr>
            <p:cNvCxnSpPr/>
            <p:nvPr/>
          </p:nvCxnSpPr>
          <p:spPr>
            <a:xfrm flipV="1">
              <a:off x="5471481" y="3900432"/>
              <a:ext cx="0" cy="504965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BF790613-ECC2-4B0B-A008-FAD9F38F2BBA}"/>
                </a:ext>
              </a:extLst>
            </p:cNvPr>
            <p:cNvSpPr txBox="1"/>
            <p:nvPr/>
          </p:nvSpPr>
          <p:spPr>
            <a:xfrm>
              <a:off x="5259296" y="4482903"/>
              <a:ext cx="1175266" cy="46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兩禮拜</a:t>
              </a:r>
            </a:p>
          </p:txBody>
        </p:sp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id="{3597C515-4CA1-45D4-B102-374502D86A70}"/>
                </a:ext>
              </a:extLst>
            </p:cNvPr>
            <p:cNvSpPr txBox="1"/>
            <p:nvPr/>
          </p:nvSpPr>
          <p:spPr>
            <a:xfrm>
              <a:off x="7081125" y="4494981"/>
              <a:ext cx="1175266" cy="46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一禮拜</a:t>
              </a:r>
            </a:p>
          </p:txBody>
        </p:sp>
        <p:sp>
          <p:nvSpPr>
            <p:cNvPr id="48" name="文字方塊 47">
              <a:extLst>
                <a:ext uri="{FF2B5EF4-FFF2-40B4-BE49-F238E27FC236}">
                  <a16:creationId xmlns:a16="http://schemas.microsoft.com/office/drawing/2014/main" id="{1FD6A56A-EEB0-4711-9451-1E06CDD5C4F8}"/>
                </a:ext>
              </a:extLst>
            </p:cNvPr>
            <p:cNvSpPr txBox="1"/>
            <p:nvPr/>
          </p:nvSpPr>
          <p:spPr>
            <a:xfrm>
              <a:off x="285118" y="1428155"/>
              <a:ext cx="929954" cy="4249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400" dirty="0">
                  <a:solidFill>
                    <a:schemeClr val="accent2"/>
                  </a:solidFill>
                  <a:latin typeface="思源黑體 Heavy" panose="020B0A00000000000000" pitchFamily="34" charset="-120"/>
                  <a:ea typeface="思源黑體 Heavy" panose="020B0A00000000000000" pitchFamily="34" charset="-120"/>
                </a:rPr>
                <a:t>時間執行</a:t>
              </a:r>
            </a:p>
          </p:txBody>
        </p:sp>
        <p:cxnSp>
          <p:nvCxnSpPr>
            <p:cNvPr id="49" name="直線接點 48">
              <a:extLst>
                <a:ext uri="{FF2B5EF4-FFF2-40B4-BE49-F238E27FC236}">
                  <a16:creationId xmlns:a16="http://schemas.microsoft.com/office/drawing/2014/main" id="{F89FFCAA-9085-4F9A-9B35-9BEEDE1CD90C}"/>
                </a:ext>
              </a:extLst>
            </p:cNvPr>
            <p:cNvCxnSpPr>
              <a:cxnSpLocks/>
            </p:cNvCxnSpPr>
            <p:nvPr/>
          </p:nvCxnSpPr>
          <p:spPr>
            <a:xfrm>
              <a:off x="1375877" y="1267720"/>
              <a:ext cx="0" cy="4475855"/>
            </a:xfrm>
            <a:prstGeom prst="line">
              <a:avLst/>
            </a:prstGeom>
            <a:ln w="57150"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字方塊 49">
              <a:extLst>
                <a:ext uri="{FF2B5EF4-FFF2-40B4-BE49-F238E27FC236}">
                  <a16:creationId xmlns:a16="http://schemas.microsoft.com/office/drawing/2014/main" id="{EA1516E8-7056-420A-BF63-D4FFCC6AB69E}"/>
                </a:ext>
              </a:extLst>
            </p:cNvPr>
            <p:cNvSpPr txBox="1"/>
            <p:nvPr/>
          </p:nvSpPr>
          <p:spPr>
            <a:xfrm>
              <a:off x="6002204" y="2255159"/>
              <a:ext cx="700493" cy="16235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dirty="0">
                  <a:solidFill>
                    <a:schemeClr val="accent2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想劇情１</a:t>
              </a:r>
            </a:p>
          </p:txBody>
        </p:sp>
        <p:cxnSp>
          <p:nvCxnSpPr>
            <p:cNvPr id="51" name="直線單箭頭接點 50">
              <a:extLst>
                <a:ext uri="{FF2B5EF4-FFF2-40B4-BE49-F238E27FC236}">
                  <a16:creationId xmlns:a16="http://schemas.microsoft.com/office/drawing/2014/main" id="{21A4C721-12BB-439B-9FF6-E9B725BA55DB}"/>
                </a:ext>
              </a:extLst>
            </p:cNvPr>
            <p:cNvCxnSpPr/>
            <p:nvPr/>
          </p:nvCxnSpPr>
          <p:spPr>
            <a:xfrm flipV="1">
              <a:off x="6364082" y="3900432"/>
              <a:ext cx="0" cy="504965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字方塊 51">
              <a:extLst>
                <a:ext uri="{FF2B5EF4-FFF2-40B4-BE49-F238E27FC236}">
                  <a16:creationId xmlns:a16="http://schemas.microsoft.com/office/drawing/2014/main" id="{D26012DC-7CF1-4E2A-8D44-30A0AEDB3945}"/>
                </a:ext>
              </a:extLst>
            </p:cNvPr>
            <p:cNvSpPr txBox="1"/>
            <p:nvPr/>
          </p:nvSpPr>
          <p:spPr>
            <a:xfrm>
              <a:off x="6882391" y="2255159"/>
              <a:ext cx="700493" cy="16235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dirty="0">
                  <a:solidFill>
                    <a:schemeClr val="accent2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想劇情２</a:t>
              </a:r>
            </a:p>
          </p:txBody>
        </p:sp>
        <p:cxnSp>
          <p:nvCxnSpPr>
            <p:cNvPr id="53" name="直線單箭頭接點 52">
              <a:extLst>
                <a:ext uri="{FF2B5EF4-FFF2-40B4-BE49-F238E27FC236}">
                  <a16:creationId xmlns:a16="http://schemas.microsoft.com/office/drawing/2014/main" id="{F19E854B-C4D8-423A-A572-21DA4734D4F0}"/>
                </a:ext>
              </a:extLst>
            </p:cNvPr>
            <p:cNvCxnSpPr/>
            <p:nvPr/>
          </p:nvCxnSpPr>
          <p:spPr>
            <a:xfrm flipV="1">
              <a:off x="7244269" y="3900432"/>
              <a:ext cx="0" cy="504965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字方塊 53">
              <a:extLst>
                <a:ext uri="{FF2B5EF4-FFF2-40B4-BE49-F238E27FC236}">
                  <a16:creationId xmlns:a16="http://schemas.microsoft.com/office/drawing/2014/main" id="{95358BBB-F724-44DC-A2C2-E989E114D57E}"/>
                </a:ext>
              </a:extLst>
            </p:cNvPr>
            <p:cNvSpPr txBox="1"/>
            <p:nvPr/>
          </p:nvSpPr>
          <p:spPr>
            <a:xfrm>
              <a:off x="6248554" y="4482903"/>
              <a:ext cx="1175266" cy="46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兩禮拜</a:t>
              </a:r>
            </a:p>
          </p:txBody>
        </p:sp>
        <p:sp>
          <p:nvSpPr>
            <p:cNvPr id="55" name="文字方塊 54">
              <a:extLst>
                <a:ext uri="{FF2B5EF4-FFF2-40B4-BE49-F238E27FC236}">
                  <a16:creationId xmlns:a16="http://schemas.microsoft.com/office/drawing/2014/main" id="{05D9387A-0B5D-45FF-9D85-91928852E983}"/>
                </a:ext>
              </a:extLst>
            </p:cNvPr>
            <p:cNvSpPr txBox="1"/>
            <p:nvPr/>
          </p:nvSpPr>
          <p:spPr>
            <a:xfrm>
              <a:off x="7668758" y="2255159"/>
              <a:ext cx="700493" cy="16235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dirty="0">
                  <a:solidFill>
                    <a:schemeClr val="accent2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繪製漫畫</a:t>
              </a:r>
            </a:p>
          </p:txBody>
        </p:sp>
        <p:cxnSp>
          <p:nvCxnSpPr>
            <p:cNvPr id="56" name="直線單箭頭接點 55">
              <a:extLst>
                <a:ext uri="{FF2B5EF4-FFF2-40B4-BE49-F238E27FC236}">
                  <a16:creationId xmlns:a16="http://schemas.microsoft.com/office/drawing/2014/main" id="{48A51C8D-9188-4E19-B16E-A9CD91D7965F}"/>
                </a:ext>
              </a:extLst>
            </p:cNvPr>
            <p:cNvCxnSpPr/>
            <p:nvPr/>
          </p:nvCxnSpPr>
          <p:spPr>
            <a:xfrm flipV="1">
              <a:off x="8030636" y="3900432"/>
              <a:ext cx="0" cy="504965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文字方塊 57">
              <a:extLst>
                <a:ext uri="{FF2B5EF4-FFF2-40B4-BE49-F238E27FC236}">
                  <a16:creationId xmlns:a16="http://schemas.microsoft.com/office/drawing/2014/main" id="{77F2EE70-B9EE-4209-9BCD-1B622404B87E}"/>
                </a:ext>
              </a:extLst>
            </p:cNvPr>
            <p:cNvSpPr txBox="1"/>
            <p:nvPr/>
          </p:nvSpPr>
          <p:spPr>
            <a:xfrm>
              <a:off x="7896875" y="4494981"/>
              <a:ext cx="1175266" cy="46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一禮拜</a:t>
              </a:r>
            </a:p>
          </p:txBody>
        </p:sp>
        <p:sp>
          <p:nvSpPr>
            <p:cNvPr id="59" name="文字方塊 58">
              <a:extLst>
                <a:ext uri="{FF2B5EF4-FFF2-40B4-BE49-F238E27FC236}">
                  <a16:creationId xmlns:a16="http://schemas.microsoft.com/office/drawing/2014/main" id="{46485683-766D-481A-ACA5-5D87E7058D30}"/>
                </a:ext>
              </a:extLst>
            </p:cNvPr>
            <p:cNvSpPr txBox="1"/>
            <p:nvPr/>
          </p:nvSpPr>
          <p:spPr>
            <a:xfrm>
              <a:off x="8484508" y="2255159"/>
              <a:ext cx="700493" cy="16235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dirty="0">
                  <a:solidFill>
                    <a:schemeClr val="accent2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海報製作</a:t>
              </a:r>
            </a:p>
          </p:txBody>
        </p:sp>
        <p:cxnSp>
          <p:nvCxnSpPr>
            <p:cNvPr id="60" name="直線單箭頭接點 59">
              <a:extLst>
                <a:ext uri="{FF2B5EF4-FFF2-40B4-BE49-F238E27FC236}">
                  <a16:creationId xmlns:a16="http://schemas.microsoft.com/office/drawing/2014/main" id="{A0CB5067-C07B-40B8-B29D-5053EDEC5F7F}"/>
                </a:ext>
              </a:extLst>
            </p:cNvPr>
            <p:cNvCxnSpPr/>
            <p:nvPr/>
          </p:nvCxnSpPr>
          <p:spPr>
            <a:xfrm flipV="1">
              <a:off x="8846385" y="3900432"/>
              <a:ext cx="0" cy="504965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文字方塊 60">
              <a:extLst>
                <a:ext uri="{FF2B5EF4-FFF2-40B4-BE49-F238E27FC236}">
                  <a16:creationId xmlns:a16="http://schemas.microsoft.com/office/drawing/2014/main" id="{758C9D56-30BE-48C2-ADAB-47A41EE2FB39}"/>
                </a:ext>
              </a:extLst>
            </p:cNvPr>
            <p:cNvSpPr txBox="1"/>
            <p:nvPr/>
          </p:nvSpPr>
          <p:spPr>
            <a:xfrm>
              <a:off x="8743843" y="4494981"/>
              <a:ext cx="1175266" cy="46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一禮拜</a:t>
              </a:r>
            </a:p>
          </p:txBody>
        </p:sp>
        <p:sp>
          <p:nvSpPr>
            <p:cNvPr id="62" name="文字方塊 61">
              <a:extLst>
                <a:ext uri="{FF2B5EF4-FFF2-40B4-BE49-F238E27FC236}">
                  <a16:creationId xmlns:a16="http://schemas.microsoft.com/office/drawing/2014/main" id="{6F0DA821-2527-4071-858E-15F8EEEDD029}"/>
                </a:ext>
              </a:extLst>
            </p:cNvPr>
            <p:cNvSpPr txBox="1"/>
            <p:nvPr/>
          </p:nvSpPr>
          <p:spPr>
            <a:xfrm>
              <a:off x="9331477" y="2255159"/>
              <a:ext cx="700493" cy="16235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TW" altLang="en-US" dirty="0">
                  <a:solidFill>
                    <a:schemeClr val="accent2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ＰＰＴ</a:t>
              </a:r>
            </a:p>
          </p:txBody>
        </p:sp>
        <p:cxnSp>
          <p:nvCxnSpPr>
            <p:cNvPr id="63" name="直線單箭頭接點 62">
              <a:extLst>
                <a:ext uri="{FF2B5EF4-FFF2-40B4-BE49-F238E27FC236}">
                  <a16:creationId xmlns:a16="http://schemas.microsoft.com/office/drawing/2014/main" id="{AFC78576-0D8B-4576-A883-1E623D16FDDB}"/>
                </a:ext>
              </a:extLst>
            </p:cNvPr>
            <p:cNvCxnSpPr/>
            <p:nvPr/>
          </p:nvCxnSpPr>
          <p:spPr>
            <a:xfrm flipV="1">
              <a:off x="9693354" y="3900432"/>
              <a:ext cx="0" cy="504965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文字方塊 65">
              <a:extLst>
                <a:ext uri="{FF2B5EF4-FFF2-40B4-BE49-F238E27FC236}">
                  <a16:creationId xmlns:a16="http://schemas.microsoft.com/office/drawing/2014/main" id="{48F3C6C3-823A-4DD9-99BA-F690EB4A3972}"/>
                </a:ext>
              </a:extLst>
            </p:cNvPr>
            <p:cNvSpPr txBox="1"/>
            <p:nvPr/>
          </p:nvSpPr>
          <p:spPr>
            <a:xfrm>
              <a:off x="9551677" y="4494980"/>
              <a:ext cx="1175266" cy="46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一禮拜</a:t>
              </a:r>
            </a:p>
          </p:txBody>
        </p:sp>
      </p:grpSp>
      <p:cxnSp>
        <p:nvCxnSpPr>
          <p:cNvPr id="64" name="直線單箭頭接點 63">
            <a:extLst>
              <a:ext uri="{FF2B5EF4-FFF2-40B4-BE49-F238E27FC236}">
                <a16:creationId xmlns:a16="http://schemas.microsoft.com/office/drawing/2014/main" id="{6C780599-F8E2-45C0-9EB1-493F68DDB9F2}"/>
              </a:ext>
            </a:extLst>
          </p:cNvPr>
          <p:cNvCxnSpPr/>
          <p:nvPr/>
        </p:nvCxnSpPr>
        <p:spPr>
          <a:xfrm flipV="1">
            <a:off x="8630298" y="5148517"/>
            <a:ext cx="0" cy="332801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EAB036B4-E07D-4BB9-87AD-9340921D7546}"/>
              </a:ext>
            </a:extLst>
          </p:cNvPr>
          <p:cNvSpPr txBox="1"/>
          <p:nvPr/>
        </p:nvSpPr>
        <p:spPr>
          <a:xfrm>
            <a:off x="8371477" y="3827598"/>
            <a:ext cx="461665" cy="14152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accent2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成果展</a:t>
            </a:r>
          </a:p>
        </p:txBody>
      </p:sp>
    </p:spTree>
    <p:extLst>
      <p:ext uri="{BB962C8B-B14F-4D97-AF65-F5344CB8AC3E}">
        <p14:creationId xmlns:p14="http://schemas.microsoft.com/office/powerpoint/2010/main" val="3035072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圓角 7">
            <a:extLst>
              <a:ext uri="{FF2B5EF4-FFF2-40B4-BE49-F238E27FC236}">
                <a16:creationId xmlns:a16="http://schemas.microsoft.com/office/drawing/2014/main" id="{DA596FDD-6011-4158-AB56-7D21FDE722DA}"/>
              </a:ext>
            </a:extLst>
          </p:cNvPr>
          <p:cNvSpPr/>
          <p:nvPr/>
        </p:nvSpPr>
        <p:spPr>
          <a:xfrm>
            <a:off x="666750" y="647700"/>
            <a:ext cx="6553200" cy="5419725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0506967-CA6B-4D79-8529-2A3AB2A158A4}"/>
              </a:ext>
            </a:extLst>
          </p:cNvPr>
          <p:cNvSpPr txBox="1"/>
          <p:nvPr/>
        </p:nvSpPr>
        <p:spPr>
          <a:xfrm>
            <a:off x="1647825" y="1168360"/>
            <a:ext cx="453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600" dirty="0">
                <a:solidFill>
                  <a:schemeClr val="accent4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我認為這次的缺點</a:t>
            </a:r>
            <a:endParaRPr lang="en-US" altLang="zh-TW" sz="3600" dirty="0">
              <a:solidFill>
                <a:schemeClr val="accent4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79B4FCB-A3B9-490B-BC47-CDCFF0598AB0}"/>
              </a:ext>
            </a:extLst>
          </p:cNvPr>
          <p:cNvSpPr txBox="1"/>
          <p:nvPr/>
        </p:nvSpPr>
        <p:spPr>
          <a:xfrm>
            <a:off x="1219200" y="2219325"/>
            <a:ext cx="3543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2400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做事沒有核心、架構</a:t>
            </a:r>
            <a:endParaRPr lang="en-US" altLang="zh-TW" sz="2400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sz="2400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400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在探索部分花太久</a:t>
            </a:r>
            <a:endParaRPr lang="en-US" altLang="zh-TW" sz="2400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sz="2400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400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想一次做完全部步驟</a:t>
            </a:r>
            <a:endParaRPr lang="en-US" altLang="zh-TW" sz="2400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sz="2400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400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想的太理想、遠大</a:t>
            </a:r>
            <a:endParaRPr lang="en-US" altLang="zh-TW" sz="2400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sz="2400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400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時間管控</a:t>
            </a:r>
            <a:endParaRPr lang="en-US" altLang="zh-TW" sz="2400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296B63E-BDFB-485F-BA34-9B3D805488BA}"/>
              </a:ext>
            </a:extLst>
          </p:cNvPr>
          <p:cNvSpPr txBox="1"/>
          <p:nvPr/>
        </p:nvSpPr>
        <p:spPr>
          <a:xfrm>
            <a:off x="8334375" y="2074698"/>
            <a:ext cx="253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600" dirty="0">
                <a:solidFill>
                  <a:schemeClr val="accent4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心得</a:t>
            </a:r>
            <a:endParaRPr lang="en-US" altLang="zh-TW" sz="3600" dirty="0">
              <a:solidFill>
                <a:schemeClr val="accent4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FEBFDF8-4056-4557-9D26-6191B150564D}"/>
              </a:ext>
            </a:extLst>
          </p:cNvPr>
          <p:cNvSpPr txBox="1"/>
          <p:nvPr/>
        </p:nvSpPr>
        <p:spPr>
          <a:xfrm>
            <a:off x="7820025" y="3077201"/>
            <a:ext cx="3562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我會將這次自主學習當作是一次流程體驗</a:t>
            </a:r>
            <a:endParaRPr lang="en-US" altLang="zh-TW" sz="2000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並且也能從中發現我在學習上的許多缺點</a:t>
            </a:r>
            <a:endParaRPr lang="en-US" altLang="zh-TW" sz="2000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0EA56A23-FB5A-432F-9BF8-C571ED667F5A}"/>
              </a:ext>
            </a:extLst>
          </p:cNvPr>
          <p:cNvCxnSpPr>
            <a:cxnSpLocks/>
          </p:cNvCxnSpPr>
          <p:nvPr/>
        </p:nvCxnSpPr>
        <p:spPr>
          <a:xfrm>
            <a:off x="1219200" y="1842009"/>
            <a:ext cx="56959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9DCD12AD-B2FA-4C81-B0A6-24456F5942DB}"/>
              </a:ext>
            </a:extLst>
          </p:cNvPr>
          <p:cNvCxnSpPr>
            <a:cxnSpLocks/>
          </p:cNvCxnSpPr>
          <p:nvPr/>
        </p:nvCxnSpPr>
        <p:spPr>
          <a:xfrm>
            <a:off x="7820025" y="2839753"/>
            <a:ext cx="37814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37AE022C-88F4-4B44-B5BA-B405EA6256C1}"/>
              </a:ext>
            </a:extLst>
          </p:cNvPr>
          <p:cNvSpPr/>
          <p:nvPr/>
        </p:nvSpPr>
        <p:spPr>
          <a:xfrm>
            <a:off x="7562850" y="1933575"/>
            <a:ext cx="4248150" cy="272415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9875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FD03F0-B3BA-4F4A-A541-02E48CD9BD64}"/>
              </a:ext>
            </a:extLst>
          </p:cNvPr>
          <p:cNvSpPr/>
          <p:nvPr/>
        </p:nvSpPr>
        <p:spPr>
          <a:xfrm>
            <a:off x="3581400" y="1002706"/>
            <a:ext cx="4781550" cy="1609475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939A788-8A44-45B2-9A20-1A486B9D2974}"/>
              </a:ext>
            </a:extLst>
          </p:cNvPr>
          <p:cNvSpPr/>
          <p:nvPr/>
        </p:nvSpPr>
        <p:spPr>
          <a:xfrm>
            <a:off x="3581400" y="1002706"/>
            <a:ext cx="4781550" cy="65464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A84188A-D69F-4358-A01C-1DEF56E36CF2}"/>
              </a:ext>
            </a:extLst>
          </p:cNvPr>
          <p:cNvSpPr/>
          <p:nvPr/>
        </p:nvSpPr>
        <p:spPr>
          <a:xfrm>
            <a:off x="3581400" y="3019424"/>
            <a:ext cx="4781550" cy="2771775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476D90F-7331-418D-BA4C-9DBD6F88DF1A}"/>
              </a:ext>
            </a:extLst>
          </p:cNvPr>
          <p:cNvSpPr/>
          <p:nvPr/>
        </p:nvSpPr>
        <p:spPr>
          <a:xfrm>
            <a:off x="3581400" y="3019424"/>
            <a:ext cx="4781550" cy="65464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4EE1067-9A73-4AF0-9154-F6993AB091D4}"/>
              </a:ext>
            </a:extLst>
          </p:cNvPr>
          <p:cNvSpPr txBox="1"/>
          <p:nvPr/>
        </p:nvSpPr>
        <p:spPr>
          <a:xfrm>
            <a:off x="4036267" y="1031032"/>
            <a:ext cx="68673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chemeClr val="accent4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　　</a:t>
            </a:r>
            <a:r>
              <a:rPr lang="zh-TW" altLang="en-US" sz="4000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動　機</a:t>
            </a:r>
            <a:endParaRPr lang="en-US" altLang="zh-TW" sz="4000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r>
              <a:rPr lang="zh-TW" altLang="en-US" sz="2400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在網路上看到類似作品</a:t>
            </a:r>
            <a:endParaRPr lang="en-US" altLang="zh-TW" sz="2400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r>
              <a:rPr lang="zh-TW" altLang="en-US" sz="2400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好奇且想了解製作過程</a:t>
            </a:r>
            <a:endParaRPr lang="en-US" altLang="zh-TW" sz="2400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70850D6-8EFC-4DA2-A277-58A618A4BA3C}"/>
              </a:ext>
            </a:extLst>
          </p:cNvPr>
          <p:cNvSpPr txBox="1"/>
          <p:nvPr/>
        </p:nvSpPr>
        <p:spPr>
          <a:xfrm>
            <a:off x="4036267" y="3088680"/>
            <a:ext cx="68673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chemeClr val="accent4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　</a:t>
            </a:r>
            <a:r>
              <a:rPr lang="zh-TW" altLang="en-US" sz="4000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　目　的</a:t>
            </a:r>
            <a:endParaRPr lang="en-US" altLang="zh-TW" sz="2400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r>
              <a:rPr lang="zh-TW" altLang="en-US" sz="2400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把別人的想法與困難整理用</a:t>
            </a:r>
            <a:endParaRPr lang="en-US" altLang="zh-TW" sz="2400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r>
              <a:rPr lang="zh-TW" altLang="en-US" sz="2400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故事的方式敘述給他人</a:t>
            </a:r>
            <a:endParaRPr lang="en-US" altLang="zh-TW" sz="2400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endParaRPr lang="en-US" altLang="zh-TW" sz="2400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r>
              <a:rPr lang="zh-TW" altLang="en-US" sz="2400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透過漫畫表現出不同的想法</a:t>
            </a:r>
            <a:endParaRPr lang="en-US" altLang="zh-TW" sz="2400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r>
              <a:rPr lang="zh-TW" altLang="en-US" sz="2400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讓人看完有自己的想法</a:t>
            </a:r>
            <a:endParaRPr lang="en-US" altLang="zh-TW" sz="2400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6476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群組 27">
            <a:extLst>
              <a:ext uri="{FF2B5EF4-FFF2-40B4-BE49-F238E27FC236}">
                <a16:creationId xmlns:a16="http://schemas.microsoft.com/office/drawing/2014/main" id="{498C59B4-67BD-4FD9-901C-07A14BC53B8E}"/>
              </a:ext>
            </a:extLst>
          </p:cNvPr>
          <p:cNvGrpSpPr/>
          <p:nvPr/>
        </p:nvGrpSpPr>
        <p:grpSpPr>
          <a:xfrm>
            <a:off x="1824546" y="255858"/>
            <a:ext cx="8542908" cy="2986530"/>
            <a:chOff x="161928" y="1267720"/>
            <a:chExt cx="12962310" cy="453151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07BA1A2-2C07-45A6-88D8-5CB6518F9F30}"/>
                </a:ext>
              </a:extLst>
            </p:cNvPr>
            <p:cNvSpPr/>
            <p:nvPr/>
          </p:nvSpPr>
          <p:spPr>
            <a:xfrm>
              <a:off x="161928" y="1323381"/>
              <a:ext cx="12962310" cy="447585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8" name="矩形: 圓角 7">
              <a:extLst>
                <a:ext uri="{FF2B5EF4-FFF2-40B4-BE49-F238E27FC236}">
                  <a16:creationId xmlns:a16="http://schemas.microsoft.com/office/drawing/2014/main" id="{15018FBC-1C8F-405F-ABC2-179A66F271BD}"/>
                </a:ext>
              </a:extLst>
            </p:cNvPr>
            <p:cNvSpPr/>
            <p:nvPr/>
          </p:nvSpPr>
          <p:spPr>
            <a:xfrm>
              <a:off x="1555573" y="1907892"/>
              <a:ext cx="10474499" cy="3168933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DFBFF1BA-8B74-48F7-98C3-32A580F6A31B}"/>
                </a:ext>
              </a:extLst>
            </p:cNvPr>
            <p:cNvCxnSpPr>
              <a:cxnSpLocks/>
            </p:cNvCxnSpPr>
            <p:nvPr/>
          </p:nvCxnSpPr>
          <p:spPr>
            <a:xfrm>
              <a:off x="1972577" y="4420357"/>
              <a:ext cx="9400639" cy="0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45F87474-67C0-4711-B3D3-85070A57CCA3}"/>
                </a:ext>
              </a:extLst>
            </p:cNvPr>
            <p:cNvSpPr txBox="1"/>
            <p:nvPr/>
          </p:nvSpPr>
          <p:spPr>
            <a:xfrm>
              <a:off x="3705012" y="2267985"/>
              <a:ext cx="1120788" cy="16235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dirty="0">
                  <a:solidFill>
                    <a:schemeClr val="accent2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編製故事</a:t>
              </a:r>
              <a:endParaRPr lang="en-US" altLang="zh-TW" dirty="0">
                <a:solidFill>
                  <a:schemeClr val="accent2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endParaRPr>
            </a:p>
            <a:p>
              <a:r>
                <a:rPr lang="zh-TW" altLang="en-US" dirty="0">
                  <a:solidFill>
                    <a:schemeClr val="accent2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問題整理</a:t>
              </a: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CA6B4734-8B5E-422C-A8DF-A80C9604EA9E}"/>
                </a:ext>
              </a:extLst>
            </p:cNvPr>
            <p:cNvSpPr txBox="1"/>
            <p:nvPr/>
          </p:nvSpPr>
          <p:spPr>
            <a:xfrm>
              <a:off x="2572438" y="4442053"/>
              <a:ext cx="1534679" cy="46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六禮拜</a:t>
              </a:r>
            </a:p>
          </p:txBody>
        </p:sp>
        <p:cxnSp>
          <p:nvCxnSpPr>
            <p:cNvPr id="12" name="直線單箭頭接點 11">
              <a:extLst>
                <a:ext uri="{FF2B5EF4-FFF2-40B4-BE49-F238E27FC236}">
                  <a16:creationId xmlns:a16="http://schemas.microsoft.com/office/drawing/2014/main" id="{2DD9A697-F80E-486A-BB5E-E7D9BF43AAA7}"/>
                </a:ext>
              </a:extLst>
            </p:cNvPr>
            <p:cNvCxnSpPr/>
            <p:nvPr/>
          </p:nvCxnSpPr>
          <p:spPr>
            <a:xfrm flipV="1">
              <a:off x="4372382" y="3918093"/>
              <a:ext cx="0" cy="504965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EAA91D85-57E2-4A11-80E1-8424B2A6C3A2}"/>
                </a:ext>
              </a:extLst>
            </p:cNvPr>
            <p:cNvCxnSpPr/>
            <p:nvPr/>
          </p:nvCxnSpPr>
          <p:spPr>
            <a:xfrm flipV="1">
              <a:off x="6900130" y="3912146"/>
              <a:ext cx="0" cy="504965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A493C119-B5D3-4D6C-8991-0687103759D5}"/>
                </a:ext>
              </a:extLst>
            </p:cNvPr>
            <p:cNvSpPr txBox="1"/>
            <p:nvPr/>
          </p:nvSpPr>
          <p:spPr>
            <a:xfrm>
              <a:off x="6474344" y="1907892"/>
              <a:ext cx="700493" cy="21474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dirty="0">
                  <a:solidFill>
                    <a:schemeClr val="accent2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製作漫畫</a:t>
              </a: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C8801369-84DE-40F1-A2D7-6241CA4B46E3}"/>
                </a:ext>
              </a:extLst>
            </p:cNvPr>
            <p:cNvSpPr txBox="1"/>
            <p:nvPr/>
          </p:nvSpPr>
          <p:spPr>
            <a:xfrm>
              <a:off x="4825800" y="4490187"/>
              <a:ext cx="1534679" cy="46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六禮拜</a:t>
              </a:r>
            </a:p>
          </p:txBody>
        </p: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FD7E9B28-B571-4FF0-B2B1-C10FFD6F9258}"/>
                </a:ext>
              </a:extLst>
            </p:cNvPr>
            <p:cNvCxnSpPr/>
            <p:nvPr/>
          </p:nvCxnSpPr>
          <p:spPr>
            <a:xfrm flipV="1">
              <a:off x="8020010" y="3915324"/>
              <a:ext cx="0" cy="504965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345550FE-210D-40FD-B119-B0C4ABE4FE0A}"/>
                </a:ext>
              </a:extLst>
            </p:cNvPr>
            <p:cNvSpPr txBox="1"/>
            <p:nvPr/>
          </p:nvSpPr>
          <p:spPr>
            <a:xfrm>
              <a:off x="7627295" y="1911070"/>
              <a:ext cx="700493" cy="21474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dirty="0">
                  <a:solidFill>
                    <a:schemeClr val="accent2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印製實體書</a:t>
              </a: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901CC2E1-F81B-42C7-B602-97B0745575A6}"/>
                </a:ext>
              </a:extLst>
            </p:cNvPr>
            <p:cNvSpPr txBox="1"/>
            <p:nvPr/>
          </p:nvSpPr>
          <p:spPr>
            <a:xfrm>
              <a:off x="6819559" y="4482903"/>
              <a:ext cx="1175266" cy="46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一禮拜</a:t>
              </a:r>
            </a:p>
          </p:txBody>
        </p:sp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9AE38F3B-08B5-47BC-B662-C39C79785BAF}"/>
                </a:ext>
              </a:extLst>
            </p:cNvPr>
            <p:cNvCxnSpPr/>
            <p:nvPr/>
          </p:nvCxnSpPr>
          <p:spPr>
            <a:xfrm flipV="1">
              <a:off x="9243900" y="3932479"/>
              <a:ext cx="0" cy="504965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28317EB7-FB14-4F03-B6D0-225C44C010C4}"/>
                </a:ext>
              </a:extLst>
            </p:cNvPr>
            <p:cNvSpPr txBox="1"/>
            <p:nvPr/>
          </p:nvSpPr>
          <p:spPr>
            <a:xfrm>
              <a:off x="8851185" y="1928225"/>
              <a:ext cx="700493" cy="21474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dirty="0">
                  <a:solidFill>
                    <a:schemeClr val="accent2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成果紀錄</a:t>
              </a:r>
            </a:p>
          </p:txBody>
        </p:sp>
        <p:cxnSp>
          <p:nvCxnSpPr>
            <p:cNvPr id="21" name="直線單箭頭接點 20">
              <a:extLst>
                <a:ext uri="{FF2B5EF4-FFF2-40B4-BE49-F238E27FC236}">
                  <a16:creationId xmlns:a16="http://schemas.microsoft.com/office/drawing/2014/main" id="{F829F2A8-58C0-4FB8-AA55-CF09210D2ED2}"/>
                </a:ext>
              </a:extLst>
            </p:cNvPr>
            <p:cNvCxnSpPr/>
            <p:nvPr/>
          </p:nvCxnSpPr>
          <p:spPr>
            <a:xfrm flipV="1">
              <a:off x="10537572" y="3915800"/>
              <a:ext cx="0" cy="504965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E9B8F918-4C1C-46C9-A435-C132A5FA0B72}"/>
                </a:ext>
              </a:extLst>
            </p:cNvPr>
            <p:cNvSpPr txBox="1"/>
            <p:nvPr/>
          </p:nvSpPr>
          <p:spPr>
            <a:xfrm>
              <a:off x="10144858" y="1911545"/>
              <a:ext cx="700493" cy="21474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dirty="0">
                  <a:solidFill>
                    <a:schemeClr val="accent2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成果展</a:t>
              </a: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4E8F5DED-4206-43CC-806A-417D560ABA55}"/>
                </a:ext>
              </a:extLst>
            </p:cNvPr>
            <p:cNvSpPr txBox="1"/>
            <p:nvPr/>
          </p:nvSpPr>
          <p:spPr>
            <a:xfrm>
              <a:off x="8091847" y="4468266"/>
              <a:ext cx="1175266" cy="46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兩禮拜</a:t>
              </a: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7A0B95C8-31B7-48E3-BCED-BE390D09D47A}"/>
                </a:ext>
              </a:extLst>
            </p:cNvPr>
            <p:cNvSpPr txBox="1"/>
            <p:nvPr/>
          </p:nvSpPr>
          <p:spPr>
            <a:xfrm>
              <a:off x="9461160" y="4456895"/>
              <a:ext cx="1175266" cy="46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兩禮拜</a:t>
              </a: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AEED8EDE-A4CF-4B1B-8E5E-C4134DC5BF25}"/>
                </a:ext>
              </a:extLst>
            </p:cNvPr>
            <p:cNvSpPr txBox="1"/>
            <p:nvPr/>
          </p:nvSpPr>
          <p:spPr>
            <a:xfrm>
              <a:off x="285118" y="1428155"/>
              <a:ext cx="929954" cy="4249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400" dirty="0">
                  <a:solidFill>
                    <a:schemeClr val="accent2"/>
                  </a:solidFill>
                  <a:latin typeface="思源黑體 Heavy" panose="020B0A00000000000000" pitchFamily="34" charset="-120"/>
                  <a:ea typeface="思源黑體 Heavy" panose="020B0A00000000000000" pitchFamily="34" charset="-120"/>
                </a:rPr>
                <a:t>時間規劃</a:t>
              </a:r>
            </a:p>
          </p:txBody>
        </p:sp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id="{E48FEB06-B0F5-4F4C-960F-6D7F9713628F}"/>
                </a:ext>
              </a:extLst>
            </p:cNvPr>
            <p:cNvCxnSpPr>
              <a:cxnSpLocks/>
            </p:cNvCxnSpPr>
            <p:nvPr/>
          </p:nvCxnSpPr>
          <p:spPr>
            <a:xfrm>
              <a:off x="1375877" y="1267720"/>
              <a:ext cx="0" cy="4475855"/>
            </a:xfrm>
            <a:prstGeom prst="line">
              <a:avLst/>
            </a:prstGeom>
            <a:ln w="57150"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31954B79-6F35-4E8C-840A-E9778CF09FEE}"/>
              </a:ext>
            </a:extLst>
          </p:cNvPr>
          <p:cNvGrpSpPr/>
          <p:nvPr/>
        </p:nvGrpSpPr>
        <p:grpSpPr>
          <a:xfrm>
            <a:off x="1824546" y="3413980"/>
            <a:ext cx="8542908" cy="2986530"/>
            <a:chOff x="161928" y="1267720"/>
            <a:chExt cx="12962310" cy="4531516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26D3423A-5A64-4F56-A0AB-CD75B8FA84D8}"/>
                </a:ext>
              </a:extLst>
            </p:cNvPr>
            <p:cNvSpPr/>
            <p:nvPr/>
          </p:nvSpPr>
          <p:spPr>
            <a:xfrm>
              <a:off x="161928" y="1323381"/>
              <a:ext cx="12962310" cy="447585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31" name="矩形: 圓角 30">
              <a:extLst>
                <a:ext uri="{FF2B5EF4-FFF2-40B4-BE49-F238E27FC236}">
                  <a16:creationId xmlns:a16="http://schemas.microsoft.com/office/drawing/2014/main" id="{48E3A775-5150-4A85-9B71-767D903929EC}"/>
                </a:ext>
              </a:extLst>
            </p:cNvPr>
            <p:cNvSpPr/>
            <p:nvPr/>
          </p:nvSpPr>
          <p:spPr>
            <a:xfrm>
              <a:off x="1555573" y="1907892"/>
              <a:ext cx="10474498" cy="3168932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48CF4B3F-C733-4F72-89DB-FBD1DACCE1F8}"/>
                </a:ext>
              </a:extLst>
            </p:cNvPr>
            <p:cNvCxnSpPr>
              <a:cxnSpLocks/>
            </p:cNvCxnSpPr>
            <p:nvPr/>
          </p:nvCxnSpPr>
          <p:spPr>
            <a:xfrm>
              <a:off x="1972577" y="4420357"/>
              <a:ext cx="9400639" cy="0"/>
            </a:xfrm>
            <a:prstGeom prst="line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79782494-498D-472B-91BD-9D346E68BFB3}"/>
                </a:ext>
              </a:extLst>
            </p:cNvPr>
            <p:cNvSpPr txBox="1"/>
            <p:nvPr/>
          </p:nvSpPr>
          <p:spPr>
            <a:xfrm>
              <a:off x="5109604" y="2255159"/>
              <a:ext cx="700493" cy="16235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dirty="0">
                  <a:solidFill>
                    <a:schemeClr val="accent2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問題整理</a:t>
              </a:r>
            </a:p>
          </p:txBody>
        </p: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7CE2E2B3-7DB2-44E8-81F4-BF06DC88EBF9}"/>
                </a:ext>
              </a:extLst>
            </p:cNvPr>
            <p:cNvSpPr txBox="1"/>
            <p:nvPr/>
          </p:nvSpPr>
          <p:spPr>
            <a:xfrm>
              <a:off x="3223453" y="4437445"/>
              <a:ext cx="1534679" cy="46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八禮拜</a:t>
              </a:r>
            </a:p>
          </p:txBody>
        </p:sp>
        <p:cxnSp>
          <p:nvCxnSpPr>
            <p:cNvPr id="35" name="直線單箭頭接點 34">
              <a:extLst>
                <a:ext uri="{FF2B5EF4-FFF2-40B4-BE49-F238E27FC236}">
                  <a16:creationId xmlns:a16="http://schemas.microsoft.com/office/drawing/2014/main" id="{3B777EE7-7F68-4E30-897E-DAC9309E0AAD}"/>
                </a:ext>
              </a:extLst>
            </p:cNvPr>
            <p:cNvCxnSpPr/>
            <p:nvPr/>
          </p:nvCxnSpPr>
          <p:spPr>
            <a:xfrm flipV="1">
              <a:off x="5471481" y="3900432"/>
              <a:ext cx="0" cy="504965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BF790613-ECC2-4B0B-A008-FAD9F38F2BBA}"/>
                </a:ext>
              </a:extLst>
            </p:cNvPr>
            <p:cNvSpPr txBox="1"/>
            <p:nvPr/>
          </p:nvSpPr>
          <p:spPr>
            <a:xfrm>
              <a:off x="5259296" y="4482903"/>
              <a:ext cx="1175266" cy="46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兩禮拜</a:t>
              </a:r>
            </a:p>
          </p:txBody>
        </p:sp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id="{3597C515-4CA1-45D4-B102-374502D86A70}"/>
                </a:ext>
              </a:extLst>
            </p:cNvPr>
            <p:cNvSpPr txBox="1"/>
            <p:nvPr/>
          </p:nvSpPr>
          <p:spPr>
            <a:xfrm>
              <a:off x="7081125" y="4494981"/>
              <a:ext cx="1175266" cy="46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一禮拜</a:t>
              </a:r>
            </a:p>
          </p:txBody>
        </p:sp>
        <p:sp>
          <p:nvSpPr>
            <p:cNvPr id="48" name="文字方塊 47">
              <a:extLst>
                <a:ext uri="{FF2B5EF4-FFF2-40B4-BE49-F238E27FC236}">
                  <a16:creationId xmlns:a16="http://schemas.microsoft.com/office/drawing/2014/main" id="{1FD6A56A-EEB0-4711-9451-1E06CDD5C4F8}"/>
                </a:ext>
              </a:extLst>
            </p:cNvPr>
            <p:cNvSpPr txBox="1"/>
            <p:nvPr/>
          </p:nvSpPr>
          <p:spPr>
            <a:xfrm>
              <a:off x="285118" y="1428155"/>
              <a:ext cx="929954" cy="4249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400" dirty="0">
                  <a:solidFill>
                    <a:schemeClr val="accent2"/>
                  </a:solidFill>
                  <a:latin typeface="思源黑體 Heavy" panose="020B0A00000000000000" pitchFamily="34" charset="-120"/>
                  <a:ea typeface="思源黑體 Heavy" panose="020B0A00000000000000" pitchFamily="34" charset="-120"/>
                </a:rPr>
                <a:t>時間執行</a:t>
              </a:r>
            </a:p>
          </p:txBody>
        </p:sp>
        <p:cxnSp>
          <p:nvCxnSpPr>
            <p:cNvPr id="49" name="直線接點 48">
              <a:extLst>
                <a:ext uri="{FF2B5EF4-FFF2-40B4-BE49-F238E27FC236}">
                  <a16:creationId xmlns:a16="http://schemas.microsoft.com/office/drawing/2014/main" id="{F89FFCAA-9085-4F9A-9B35-9BEEDE1CD90C}"/>
                </a:ext>
              </a:extLst>
            </p:cNvPr>
            <p:cNvCxnSpPr>
              <a:cxnSpLocks/>
            </p:cNvCxnSpPr>
            <p:nvPr/>
          </p:nvCxnSpPr>
          <p:spPr>
            <a:xfrm>
              <a:off x="1375877" y="1267720"/>
              <a:ext cx="0" cy="4475855"/>
            </a:xfrm>
            <a:prstGeom prst="line">
              <a:avLst/>
            </a:prstGeom>
            <a:ln w="57150"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字方塊 49">
              <a:extLst>
                <a:ext uri="{FF2B5EF4-FFF2-40B4-BE49-F238E27FC236}">
                  <a16:creationId xmlns:a16="http://schemas.microsoft.com/office/drawing/2014/main" id="{EA1516E8-7056-420A-BF63-D4FFCC6AB69E}"/>
                </a:ext>
              </a:extLst>
            </p:cNvPr>
            <p:cNvSpPr txBox="1"/>
            <p:nvPr/>
          </p:nvSpPr>
          <p:spPr>
            <a:xfrm>
              <a:off x="6002204" y="2255159"/>
              <a:ext cx="700493" cy="16235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dirty="0">
                  <a:solidFill>
                    <a:schemeClr val="accent2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想劇情１</a:t>
              </a:r>
            </a:p>
          </p:txBody>
        </p:sp>
        <p:cxnSp>
          <p:nvCxnSpPr>
            <p:cNvPr id="51" name="直線單箭頭接點 50">
              <a:extLst>
                <a:ext uri="{FF2B5EF4-FFF2-40B4-BE49-F238E27FC236}">
                  <a16:creationId xmlns:a16="http://schemas.microsoft.com/office/drawing/2014/main" id="{21A4C721-12BB-439B-9FF6-E9B725BA55DB}"/>
                </a:ext>
              </a:extLst>
            </p:cNvPr>
            <p:cNvCxnSpPr/>
            <p:nvPr/>
          </p:nvCxnSpPr>
          <p:spPr>
            <a:xfrm flipV="1">
              <a:off x="6364082" y="3900432"/>
              <a:ext cx="0" cy="504965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字方塊 51">
              <a:extLst>
                <a:ext uri="{FF2B5EF4-FFF2-40B4-BE49-F238E27FC236}">
                  <a16:creationId xmlns:a16="http://schemas.microsoft.com/office/drawing/2014/main" id="{D26012DC-7CF1-4E2A-8D44-30A0AEDB3945}"/>
                </a:ext>
              </a:extLst>
            </p:cNvPr>
            <p:cNvSpPr txBox="1"/>
            <p:nvPr/>
          </p:nvSpPr>
          <p:spPr>
            <a:xfrm>
              <a:off x="6882391" y="2255159"/>
              <a:ext cx="700493" cy="16235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dirty="0">
                  <a:solidFill>
                    <a:schemeClr val="accent2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想劇情２</a:t>
              </a:r>
            </a:p>
          </p:txBody>
        </p:sp>
        <p:cxnSp>
          <p:nvCxnSpPr>
            <p:cNvPr id="53" name="直線單箭頭接點 52">
              <a:extLst>
                <a:ext uri="{FF2B5EF4-FFF2-40B4-BE49-F238E27FC236}">
                  <a16:creationId xmlns:a16="http://schemas.microsoft.com/office/drawing/2014/main" id="{F19E854B-C4D8-423A-A572-21DA4734D4F0}"/>
                </a:ext>
              </a:extLst>
            </p:cNvPr>
            <p:cNvCxnSpPr/>
            <p:nvPr/>
          </p:nvCxnSpPr>
          <p:spPr>
            <a:xfrm flipV="1">
              <a:off x="7244269" y="3900432"/>
              <a:ext cx="0" cy="504965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字方塊 53">
              <a:extLst>
                <a:ext uri="{FF2B5EF4-FFF2-40B4-BE49-F238E27FC236}">
                  <a16:creationId xmlns:a16="http://schemas.microsoft.com/office/drawing/2014/main" id="{95358BBB-F724-44DC-A2C2-E989E114D57E}"/>
                </a:ext>
              </a:extLst>
            </p:cNvPr>
            <p:cNvSpPr txBox="1"/>
            <p:nvPr/>
          </p:nvSpPr>
          <p:spPr>
            <a:xfrm>
              <a:off x="6248554" y="4482903"/>
              <a:ext cx="1175266" cy="46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兩禮拜</a:t>
              </a:r>
            </a:p>
          </p:txBody>
        </p:sp>
        <p:sp>
          <p:nvSpPr>
            <p:cNvPr id="55" name="文字方塊 54">
              <a:extLst>
                <a:ext uri="{FF2B5EF4-FFF2-40B4-BE49-F238E27FC236}">
                  <a16:creationId xmlns:a16="http://schemas.microsoft.com/office/drawing/2014/main" id="{05D9387A-0B5D-45FF-9D85-91928852E983}"/>
                </a:ext>
              </a:extLst>
            </p:cNvPr>
            <p:cNvSpPr txBox="1"/>
            <p:nvPr/>
          </p:nvSpPr>
          <p:spPr>
            <a:xfrm>
              <a:off x="7668758" y="2255159"/>
              <a:ext cx="700493" cy="16235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dirty="0">
                  <a:solidFill>
                    <a:schemeClr val="accent2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繪製漫畫</a:t>
              </a:r>
            </a:p>
          </p:txBody>
        </p:sp>
        <p:cxnSp>
          <p:nvCxnSpPr>
            <p:cNvPr id="56" name="直線單箭頭接點 55">
              <a:extLst>
                <a:ext uri="{FF2B5EF4-FFF2-40B4-BE49-F238E27FC236}">
                  <a16:creationId xmlns:a16="http://schemas.microsoft.com/office/drawing/2014/main" id="{48A51C8D-9188-4E19-B16E-A9CD91D7965F}"/>
                </a:ext>
              </a:extLst>
            </p:cNvPr>
            <p:cNvCxnSpPr/>
            <p:nvPr/>
          </p:nvCxnSpPr>
          <p:spPr>
            <a:xfrm flipV="1">
              <a:off x="8030636" y="3900432"/>
              <a:ext cx="0" cy="504965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文字方塊 57">
              <a:extLst>
                <a:ext uri="{FF2B5EF4-FFF2-40B4-BE49-F238E27FC236}">
                  <a16:creationId xmlns:a16="http://schemas.microsoft.com/office/drawing/2014/main" id="{77F2EE70-B9EE-4209-9BCD-1B622404B87E}"/>
                </a:ext>
              </a:extLst>
            </p:cNvPr>
            <p:cNvSpPr txBox="1"/>
            <p:nvPr/>
          </p:nvSpPr>
          <p:spPr>
            <a:xfrm>
              <a:off x="7896875" y="4494981"/>
              <a:ext cx="1175266" cy="46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一禮拜</a:t>
              </a:r>
            </a:p>
          </p:txBody>
        </p:sp>
        <p:sp>
          <p:nvSpPr>
            <p:cNvPr id="59" name="文字方塊 58">
              <a:extLst>
                <a:ext uri="{FF2B5EF4-FFF2-40B4-BE49-F238E27FC236}">
                  <a16:creationId xmlns:a16="http://schemas.microsoft.com/office/drawing/2014/main" id="{46485683-766D-481A-ACA5-5D87E7058D30}"/>
                </a:ext>
              </a:extLst>
            </p:cNvPr>
            <p:cNvSpPr txBox="1"/>
            <p:nvPr/>
          </p:nvSpPr>
          <p:spPr>
            <a:xfrm>
              <a:off x="8484508" y="2255159"/>
              <a:ext cx="700493" cy="16235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dirty="0">
                  <a:solidFill>
                    <a:schemeClr val="accent2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海報製作</a:t>
              </a:r>
            </a:p>
          </p:txBody>
        </p:sp>
        <p:cxnSp>
          <p:nvCxnSpPr>
            <p:cNvPr id="60" name="直線單箭頭接點 59">
              <a:extLst>
                <a:ext uri="{FF2B5EF4-FFF2-40B4-BE49-F238E27FC236}">
                  <a16:creationId xmlns:a16="http://schemas.microsoft.com/office/drawing/2014/main" id="{A0CB5067-C07B-40B8-B29D-5053EDEC5F7F}"/>
                </a:ext>
              </a:extLst>
            </p:cNvPr>
            <p:cNvCxnSpPr/>
            <p:nvPr/>
          </p:nvCxnSpPr>
          <p:spPr>
            <a:xfrm flipV="1">
              <a:off x="8846385" y="3900432"/>
              <a:ext cx="0" cy="504965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文字方塊 60">
              <a:extLst>
                <a:ext uri="{FF2B5EF4-FFF2-40B4-BE49-F238E27FC236}">
                  <a16:creationId xmlns:a16="http://schemas.microsoft.com/office/drawing/2014/main" id="{758C9D56-30BE-48C2-ADAB-47A41EE2FB39}"/>
                </a:ext>
              </a:extLst>
            </p:cNvPr>
            <p:cNvSpPr txBox="1"/>
            <p:nvPr/>
          </p:nvSpPr>
          <p:spPr>
            <a:xfrm>
              <a:off x="8743843" y="4494981"/>
              <a:ext cx="1175266" cy="46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一禮拜</a:t>
              </a:r>
            </a:p>
          </p:txBody>
        </p:sp>
        <p:sp>
          <p:nvSpPr>
            <p:cNvPr id="62" name="文字方塊 61">
              <a:extLst>
                <a:ext uri="{FF2B5EF4-FFF2-40B4-BE49-F238E27FC236}">
                  <a16:creationId xmlns:a16="http://schemas.microsoft.com/office/drawing/2014/main" id="{6F0DA821-2527-4071-858E-15F8EEEDD029}"/>
                </a:ext>
              </a:extLst>
            </p:cNvPr>
            <p:cNvSpPr txBox="1"/>
            <p:nvPr/>
          </p:nvSpPr>
          <p:spPr>
            <a:xfrm>
              <a:off x="9331477" y="2255159"/>
              <a:ext cx="700493" cy="16235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TW" altLang="en-US" dirty="0">
                  <a:solidFill>
                    <a:schemeClr val="accent2"/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ＰＰＴ</a:t>
              </a:r>
            </a:p>
          </p:txBody>
        </p:sp>
        <p:cxnSp>
          <p:nvCxnSpPr>
            <p:cNvPr id="63" name="直線單箭頭接點 62">
              <a:extLst>
                <a:ext uri="{FF2B5EF4-FFF2-40B4-BE49-F238E27FC236}">
                  <a16:creationId xmlns:a16="http://schemas.microsoft.com/office/drawing/2014/main" id="{AFC78576-0D8B-4576-A883-1E623D16FDDB}"/>
                </a:ext>
              </a:extLst>
            </p:cNvPr>
            <p:cNvCxnSpPr/>
            <p:nvPr/>
          </p:nvCxnSpPr>
          <p:spPr>
            <a:xfrm flipV="1">
              <a:off x="9693354" y="3900432"/>
              <a:ext cx="0" cy="504965"/>
            </a:xfrm>
            <a:prstGeom prst="straightConnector1">
              <a:avLst/>
            </a:prstGeom>
            <a:ln w="3810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文字方塊 65">
              <a:extLst>
                <a:ext uri="{FF2B5EF4-FFF2-40B4-BE49-F238E27FC236}">
                  <a16:creationId xmlns:a16="http://schemas.microsoft.com/office/drawing/2014/main" id="{48F3C6C3-823A-4DD9-99BA-F690EB4A3972}"/>
                </a:ext>
              </a:extLst>
            </p:cNvPr>
            <p:cNvSpPr txBox="1"/>
            <p:nvPr/>
          </p:nvSpPr>
          <p:spPr>
            <a:xfrm>
              <a:off x="9551677" y="4494980"/>
              <a:ext cx="1175266" cy="46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源泉圓體 B" panose="020B0800000000000000" pitchFamily="34" charset="-120"/>
                  <a:ea typeface="源泉圓體 B" panose="020B0800000000000000" pitchFamily="34" charset="-120"/>
                </a:rPr>
                <a:t>一禮拜</a:t>
              </a:r>
            </a:p>
          </p:txBody>
        </p:sp>
      </p:grpSp>
      <p:cxnSp>
        <p:nvCxnSpPr>
          <p:cNvPr id="64" name="直線單箭頭接點 63">
            <a:extLst>
              <a:ext uri="{FF2B5EF4-FFF2-40B4-BE49-F238E27FC236}">
                <a16:creationId xmlns:a16="http://schemas.microsoft.com/office/drawing/2014/main" id="{6C780599-F8E2-45C0-9EB1-493F68DDB9F2}"/>
              </a:ext>
            </a:extLst>
          </p:cNvPr>
          <p:cNvCxnSpPr/>
          <p:nvPr/>
        </p:nvCxnSpPr>
        <p:spPr>
          <a:xfrm flipV="1">
            <a:off x="8630298" y="5148517"/>
            <a:ext cx="0" cy="332801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EAB036B4-E07D-4BB9-87AD-9340921D7546}"/>
              </a:ext>
            </a:extLst>
          </p:cNvPr>
          <p:cNvSpPr txBox="1"/>
          <p:nvPr/>
        </p:nvSpPr>
        <p:spPr>
          <a:xfrm>
            <a:off x="8371477" y="3827598"/>
            <a:ext cx="461665" cy="14152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dirty="0">
                <a:solidFill>
                  <a:schemeClr val="accent2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成果展</a:t>
            </a:r>
          </a:p>
        </p:txBody>
      </p:sp>
    </p:spTree>
    <p:extLst>
      <p:ext uri="{BB962C8B-B14F-4D97-AF65-F5344CB8AC3E}">
        <p14:creationId xmlns:p14="http://schemas.microsoft.com/office/powerpoint/2010/main" val="1747134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4330EFCF-28EF-4FEE-9770-4B20A03293A3}"/>
              </a:ext>
            </a:extLst>
          </p:cNvPr>
          <p:cNvSpPr txBox="1"/>
          <p:nvPr/>
        </p:nvSpPr>
        <p:spPr>
          <a:xfrm>
            <a:off x="4540898" y="2614718"/>
            <a:ext cx="3110204" cy="92333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TW" altLang="en-US" sz="5400" dirty="0">
                <a:solidFill>
                  <a:schemeClr val="bg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成品</a:t>
            </a:r>
          </a:p>
        </p:txBody>
      </p:sp>
    </p:spTree>
    <p:extLst>
      <p:ext uri="{BB962C8B-B14F-4D97-AF65-F5344CB8AC3E}">
        <p14:creationId xmlns:p14="http://schemas.microsoft.com/office/powerpoint/2010/main" val="732272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4">
              <a:lumMod val="50000"/>
            </a:schemeClr>
          </a:fgClr>
          <a:bgClr>
            <a:schemeClr val="tx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DB36DD4-A89A-416D-80C5-D9B0EA913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97" y="1088601"/>
            <a:ext cx="3149603" cy="4454952"/>
          </a:xfrm>
          <a:prstGeom prst="rect">
            <a:avLst/>
          </a:prstGeom>
        </p:spPr>
      </p:pic>
      <p:pic>
        <p:nvPicPr>
          <p:cNvPr id="12" name="圖片 11" descr="一張含有 文字, 書 的圖片&#10;&#10;自動產生的描述">
            <a:extLst>
              <a:ext uri="{FF2B5EF4-FFF2-40B4-BE49-F238E27FC236}">
                <a16:creationId xmlns:a16="http://schemas.microsoft.com/office/drawing/2014/main" id="{E811A580-FB55-4F01-9ED3-46CE6F362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52" y="1085850"/>
            <a:ext cx="3149603" cy="44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98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CDECFB9F-EFB6-4C35-ADB7-D2D0BD84D095}"/>
              </a:ext>
            </a:extLst>
          </p:cNvPr>
          <p:cNvSpPr/>
          <p:nvPr/>
        </p:nvSpPr>
        <p:spPr>
          <a:xfrm rot="5400000">
            <a:off x="6261450" y="572364"/>
            <a:ext cx="2553810" cy="6620067"/>
          </a:xfrm>
          <a:prstGeom prst="round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C9B8856E-D7A1-4326-8C3B-8F92EF0358B0}"/>
              </a:ext>
            </a:extLst>
          </p:cNvPr>
          <p:cNvSpPr/>
          <p:nvPr/>
        </p:nvSpPr>
        <p:spPr>
          <a:xfrm rot="5400000">
            <a:off x="6610388" y="1017149"/>
            <a:ext cx="1874986" cy="662006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    </a:t>
            </a:r>
          </a:p>
        </p:txBody>
      </p:sp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5E620349-4281-4FB6-A5AC-7598CF9F301A}"/>
              </a:ext>
            </a:extLst>
          </p:cNvPr>
          <p:cNvSpPr/>
          <p:nvPr/>
        </p:nvSpPr>
        <p:spPr>
          <a:xfrm>
            <a:off x="4239991" y="2611363"/>
            <a:ext cx="6620067" cy="3818011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1942D555-1572-43B3-BBF3-A42751B208D4}"/>
              </a:ext>
            </a:extLst>
          </p:cNvPr>
          <p:cNvSpPr/>
          <p:nvPr/>
        </p:nvSpPr>
        <p:spPr>
          <a:xfrm>
            <a:off x="920624" y="524245"/>
            <a:ext cx="2276673" cy="1670749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49CF7504-0E36-48D6-A6C5-AE228B2181C7}"/>
              </a:ext>
            </a:extLst>
          </p:cNvPr>
          <p:cNvSpPr/>
          <p:nvPr/>
        </p:nvSpPr>
        <p:spPr>
          <a:xfrm>
            <a:off x="920624" y="524245"/>
            <a:ext cx="2276673" cy="1670749"/>
          </a:xfrm>
          <a:prstGeom prst="roundRect">
            <a:avLst/>
          </a:prstGeom>
          <a:solidFill>
            <a:schemeClr val="tx2">
              <a:lumMod val="50000"/>
              <a:alpha val="7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CAB09F03-37C5-4418-8D74-7CA20AAB270D}"/>
              </a:ext>
            </a:extLst>
          </p:cNvPr>
          <p:cNvGrpSpPr/>
          <p:nvPr/>
        </p:nvGrpSpPr>
        <p:grpSpPr>
          <a:xfrm>
            <a:off x="3587621" y="505196"/>
            <a:ext cx="2276673" cy="1670749"/>
            <a:chOff x="4205380" y="2196516"/>
            <a:chExt cx="2276673" cy="1670749"/>
          </a:xfrm>
        </p:grpSpPr>
        <p:sp>
          <p:nvSpPr>
            <p:cNvPr id="32" name="矩形: 圓角 31">
              <a:extLst>
                <a:ext uri="{FF2B5EF4-FFF2-40B4-BE49-F238E27FC236}">
                  <a16:creationId xmlns:a16="http://schemas.microsoft.com/office/drawing/2014/main" id="{97BDC834-05E1-4692-911E-9FA05C245906}"/>
                </a:ext>
              </a:extLst>
            </p:cNvPr>
            <p:cNvSpPr/>
            <p:nvPr/>
          </p:nvSpPr>
          <p:spPr>
            <a:xfrm>
              <a:off x="4205380" y="2196516"/>
              <a:ext cx="2276673" cy="1670749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: 圓角 28">
              <a:extLst>
                <a:ext uri="{FF2B5EF4-FFF2-40B4-BE49-F238E27FC236}">
                  <a16:creationId xmlns:a16="http://schemas.microsoft.com/office/drawing/2014/main" id="{D5A67627-333A-473E-8905-F89695D3B584}"/>
                </a:ext>
              </a:extLst>
            </p:cNvPr>
            <p:cNvSpPr/>
            <p:nvPr/>
          </p:nvSpPr>
          <p:spPr>
            <a:xfrm>
              <a:off x="4205380" y="2196516"/>
              <a:ext cx="2276673" cy="1670749"/>
            </a:xfrm>
            <a:prstGeom prst="roundRect">
              <a:avLst/>
            </a:prstGeom>
            <a:solidFill>
              <a:schemeClr val="tx2">
                <a:lumMod val="50000"/>
                <a:alpha val="68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4700C020-B8FB-4A53-9A00-26223B7167ED}"/>
              </a:ext>
            </a:extLst>
          </p:cNvPr>
          <p:cNvSpPr/>
          <p:nvPr/>
        </p:nvSpPr>
        <p:spPr>
          <a:xfrm>
            <a:off x="6254618" y="522682"/>
            <a:ext cx="2276673" cy="167074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015D8988-3512-49F4-85DD-AE158A6D0CFB}"/>
              </a:ext>
            </a:extLst>
          </p:cNvPr>
          <p:cNvSpPr/>
          <p:nvPr/>
        </p:nvSpPr>
        <p:spPr>
          <a:xfrm>
            <a:off x="6254618" y="530074"/>
            <a:ext cx="2276673" cy="1670749"/>
          </a:xfrm>
          <a:prstGeom prst="roundRect">
            <a:avLst/>
          </a:prstGeom>
          <a:solidFill>
            <a:schemeClr val="tx2">
              <a:lumMod val="50000"/>
              <a:alpha val="7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AC91B24B-BB14-4CD9-9304-1296D5CEBAB1}"/>
              </a:ext>
            </a:extLst>
          </p:cNvPr>
          <p:cNvSpPr/>
          <p:nvPr/>
        </p:nvSpPr>
        <p:spPr>
          <a:xfrm>
            <a:off x="8814312" y="531443"/>
            <a:ext cx="2276673" cy="167074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61FF22DA-C381-4E48-82C0-10FEEC699AA3}"/>
              </a:ext>
            </a:extLst>
          </p:cNvPr>
          <p:cNvSpPr/>
          <p:nvPr/>
        </p:nvSpPr>
        <p:spPr>
          <a:xfrm>
            <a:off x="8814312" y="513945"/>
            <a:ext cx="2276673" cy="1670749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58B9A96C-8A78-4994-A4B9-CC7AFDB26F61}"/>
              </a:ext>
            </a:extLst>
          </p:cNvPr>
          <p:cNvSpPr/>
          <p:nvPr/>
        </p:nvSpPr>
        <p:spPr>
          <a:xfrm>
            <a:off x="8814312" y="522694"/>
            <a:ext cx="2276673" cy="1670749"/>
          </a:xfrm>
          <a:prstGeom prst="roundRect">
            <a:avLst/>
          </a:prstGeom>
          <a:solidFill>
            <a:schemeClr val="tx2">
              <a:lumMod val="50000"/>
              <a:alpha val="7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A639A88E-CD56-4077-B2F9-E3A0DB7340E8}"/>
              </a:ext>
            </a:extLst>
          </p:cNvPr>
          <p:cNvSpPr/>
          <p:nvPr/>
        </p:nvSpPr>
        <p:spPr>
          <a:xfrm>
            <a:off x="920625" y="530074"/>
            <a:ext cx="2276673" cy="1670749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C546D07-EFB3-4B13-BAD4-BE96E2651B1F}"/>
              </a:ext>
            </a:extLst>
          </p:cNvPr>
          <p:cNvSpPr txBox="1"/>
          <p:nvPr/>
        </p:nvSpPr>
        <p:spPr>
          <a:xfrm>
            <a:off x="1200545" y="754006"/>
            <a:ext cx="1791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200" dirty="0">
                <a:solidFill>
                  <a:schemeClr val="accent4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樹林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4EFD6EE-E306-4C96-9044-7AE49C9B0332}"/>
              </a:ext>
            </a:extLst>
          </p:cNvPr>
          <p:cNvSpPr txBox="1"/>
          <p:nvPr/>
        </p:nvSpPr>
        <p:spPr>
          <a:xfrm>
            <a:off x="1200545" y="1556440"/>
            <a:ext cx="179147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pc="600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快樂的圈子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46EAE7F-4469-4595-982A-D1B9E1ECE511}"/>
              </a:ext>
            </a:extLst>
          </p:cNvPr>
          <p:cNvSpPr txBox="1"/>
          <p:nvPr/>
        </p:nvSpPr>
        <p:spPr>
          <a:xfrm>
            <a:off x="3830220" y="734956"/>
            <a:ext cx="1791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200" dirty="0">
                <a:solidFill>
                  <a:schemeClr val="accent4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男主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6875D52-910D-481B-9A7F-CE0DB07501D0}"/>
              </a:ext>
            </a:extLst>
          </p:cNvPr>
          <p:cNvSpPr txBox="1"/>
          <p:nvPr/>
        </p:nvSpPr>
        <p:spPr>
          <a:xfrm>
            <a:off x="3858211" y="1363899"/>
            <a:ext cx="1791478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pc="600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快樂</a:t>
            </a:r>
            <a:endParaRPr lang="en-US" altLang="zh-TW" spc="600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r>
              <a:rPr lang="zh-TW" altLang="en-US" spc="600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女主內心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96F43DC-6E46-49FE-B14B-65D37BD2047F}"/>
              </a:ext>
            </a:extLst>
          </p:cNvPr>
          <p:cNvSpPr txBox="1"/>
          <p:nvPr/>
        </p:nvSpPr>
        <p:spPr>
          <a:xfrm>
            <a:off x="6497217" y="732812"/>
            <a:ext cx="1791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2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源泉圓體 B" panose="020B0800000000000000" pitchFamily="34" charset="-120"/>
                <a:ea typeface="源泉圓體 B" panose="020B0800000000000000" pitchFamily="34" charset="-120"/>
              </a:rPr>
              <a:t>女主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6FE8937C-E728-4035-8F04-7FDFEA460B3C}"/>
              </a:ext>
            </a:extLst>
          </p:cNvPr>
          <p:cNvSpPr txBox="1"/>
          <p:nvPr/>
        </p:nvSpPr>
        <p:spPr>
          <a:xfrm>
            <a:off x="6497217" y="1361755"/>
            <a:ext cx="1791478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pc="600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追求大眾定義的成功</a:t>
            </a:r>
            <a:endParaRPr lang="en-US" altLang="zh-TW" spc="600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C6E47BF-B15D-4C0D-BA3C-7618AFFE6A4B}"/>
              </a:ext>
            </a:extLst>
          </p:cNvPr>
          <p:cNvSpPr txBox="1"/>
          <p:nvPr/>
        </p:nvSpPr>
        <p:spPr>
          <a:xfrm>
            <a:off x="795449" y="3039567"/>
            <a:ext cx="3191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spc="600" dirty="0">
                <a:solidFill>
                  <a:schemeClr val="accent4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故事大綱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16CAB75-FEFC-4E4A-845E-A1586BB999C0}"/>
              </a:ext>
            </a:extLst>
          </p:cNvPr>
          <p:cNvSpPr txBox="1"/>
          <p:nvPr/>
        </p:nvSpPr>
        <p:spPr>
          <a:xfrm>
            <a:off x="9056910" y="737877"/>
            <a:ext cx="1791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200" dirty="0">
                <a:solidFill>
                  <a:schemeClr val="accent4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信封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8CD5C9F-2057-4344-A765-27CFBF04ACEE}"/>
              </a:ext>
            </a:extLst>
          </p:cNvPr>
          <p:cNvSpPr txBox="1"/>
          <p:nvPr/>
        </p:nvSpPr>
        <p:spPr>
          <a:xfrm>
            <a:off x="9056910" y="1366818"/>
            <a:ext cx="1791478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pc="600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對未來的期盼</a:t>
            </a:r>
            <a:endParaRPr lang="en-US" altLang="zh-TW" spc="600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2E3A39D-02BC-4A64-9A76-2A4778AB69FC}"/>
              </a:ext>
            </a:extLst>
          </p:cNvPr>
          <p:cNvSpPr txBox="1"/>
          <p:nvPr/>
        </p:nvSpPr>
        <p:spPr>
          <a:xfrm>
            <a:off x="1181122" y="3722997"/>
            <a:ext cx="23326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女主因為追逐成功，但又因為能力不夠且而對自己感到厭恨，每當快樂回來呼喚他時，她都會督促自己不該歡樂，但隨內心的疑問越來越多後，她才發覺自己根本在追求自己不知道的名利，而且又將痛苦當作是前往成功的指標，只有成功了才能得到快樂</a:t>
            </a:r>
            <a:endParaRPr lang="en-US" altLang="zh-TW" sz="1200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r>
              <a:rPr lang="zh-TW" altLang="en-US" sz="1200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她將小學對成功的期盼燒毀，並立下新的目標，一個新的信封，自己喜歡的成功。</a:t>
            </a: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5AC57EA0-4AE6-467D-88F9-31DFDDC8F9AA}"/>
              </a:ext>
            </a:extLst>
          </p:cNvPr>
          <p:cNvSpPr/>
          <p:nvPr/>
        </p:nvSpPr>
        <p:spPr>
          <a:xfrm>
            <a:off x="3587622" y="511025"/>
            <a:ext cx="2276673" cy="1670749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B8366D11-BB5F-4978-B398-5C38F0273E6C}"/>
              </a:ext>
            </a:extLst>
          </p:cNvPr>
          <p:cNvSpPr txBox="1"/>
          <p:nvPr/>
        </p:nvSpPr>
        <p:spPr>
          <a:xfrm>
            <a:off x="6533763" y="2689452"/>
            <a:ext cx="2066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600" spc="600" dirty="0">
                <a:solidFill>
                  <a:schemeClr val="bg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概念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B4B947C5-FBF8-47CE-81ED-E64683A9AE94}"/>
              </a:ext>
            </a:extLst>
          </p:cNvPr>
          <p:cNvSpPr/>
          <p:nvPr/>
        </p:nvSpPr>
        <p:spPr>
          <a:xfrm>
            <a:off x="4595386" y="493761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4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成功的迷思</a:t>
            </a:r>
            <a:endParaRPr lang="en-US" altLang="zh-TW" sz="2400" dirty="0">
              <a:solidFill>
                <a:schemeClr val="accent4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AAF7A3D0-339A-45F4-A88C-0B01FA2FB5A6}"/>
              </a:ext>
            </a:extLst>
          </p:cNvPr>
          <p:cNvSpPr txBox="1"/>
          <p:nvPr/>
        </p:nvSpPr>
        <p:spPr>
          <a:xfrm>
            <a:off x="4775722" y="3512391"/>
            <a:ext cx="4549254" cy="2679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　</a:t>
            </a:r>
            <a:endParaRPr lang="en-US" altLang="zh-TW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成功的定義</a:t>
            </a:r>
            <a:endParaRPr lang="en-US" altLang="zh-TW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世俗定義</a:t>
            </a:r>
            <a:endParaRPr lang="en-US" altLang="zh-TW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自己的作為</a:t>
            </a:r>
            <a:endParaRPr lang="en-US" altLang="zh-TW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追求成功的過程必須很痛苦</a:t>
            </a:r>
            <a:endParaRPr lang="en-US" altLang="zh-TW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自律控制時間是把行程塞得很滿</a:t>
            </a:r>
            <a:endParaRPr lang="en-US" altLang="zh-TW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40D64621-2ACA-4A6E-BCC6-E6716409229C}"/>
              </a:ext>
            </a:extLst>
          </p:cNvPr>
          <p:cNvSpPr/>
          <p:nvPr/>
        </p:nvSpPr>
        <p:spPr>
          <a:xfrm>
            <a:off x="4595386" y="3389687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accent4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講述成功與快樂的關係</a:t>
            </a:r>
            <a:endParaRPr lang="en-US" altLang="zh-TW" sz="2400" dirty="0">
              <a:solidFill>
                <a:schemeClr val="accent4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6C7972FA-16CA-4D82-9368-6ED98EC111EB}"/>
              </a:ext>
            </a:extLst>
          </p:cNvPr>
          <p:cNvSpPr/>
          <p:nvPr/>
        </p:nvSpPr>
        <p:spPr>
          <a:xfrm>
            <a:off x="1062142" y="2784042"/>
            <a:ext cx="2628900" cy="3394226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8044231E-5895-4AB3-96C6-F0413D36325A}"/>
              </a:ext>
            </a:extLst>
          </p:cNvPr>
          <p:cNvCxnSpPr/>
          <p:nvPr/>
        </p:nvCxnSpPr>
        <p:spPr>
          <a:xfrm>
            <a:off x="53554" y="2428875"/>
            <a:ext cx="12887325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193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圓角 7">
            <a:extLst>
              <a:ext uri="{FF2B5EF4-FFF2-40B4-BE49-F238E27FC236}">
                <a16:creationId xmlns:a16="http://schemas.microsoft.com/office/drawing/2014/main" id="{011BB89F-91B4-4ED3-8196-8E05387F198D}"/>
              </a:ext>
            </a:extLst>
          </p:cNvPr>
          <p:cNvSpPr/>
          <p:nvPr/>
        </p:nvSpPr>
        <p:spPr>
          <a:xfrm>
            <a:off x="6567876" y="952500"/>
            <a:ext cx="4324156" cy="438150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F3FFF731-D37D-4A52-8D3D-2D1A82C24CA9}"/>
              </a:ext>
            </a:extLst>
          </p:cNvPr>
          <p:cNvSpPr/>
          <p:nvPr/>
        </p:nvSpPr>
        <p:spPr>
          <a:xfrm>
            <a:off x="1419225" y="1028700"/>
            <a:ext cx="4324156" cy="438150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5D90570-6CCF-484E-98FF-FBDD6C296034}"/>
              </a:ext>
            </a:extLst>
          </p:cNvPr>
          <p:cNvSpPr txBox="1"/>
          <p:nvPr/>
        </p:nvSpPr>
        <p:spPr>
          <a:xfrm>
            <a:off x="2026590" y="1175435"/>
            <a:ext cx="3191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spc="600" dirty="0">
                <a:solidFill>
                  <a:schemeClr val="accent4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劇情一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6F53E66-9AC7-4F1E-B80A-953FAF534E44}"/>
              </a:ext>
            </a:extLst>
          </p:cNvPr>
          <p:cNvSpPr txBox="1"/>
          <p:nvPr/>
        </p:nvSpPr>
        <p:spPr>
          <a:xfrm>
            <a:off x="1748324" y="2183189"/>
            <a:ext cx="374760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accent4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概念：</a:t>
            </a:r>
            <a:endParaRPr lang="en-US" altLang="zh-TW" sz="2400" dirty="0">
              <a:solidFill>
                <a:schemeClr val="accent4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改變一個人只需要三個禮拜</a:t>
            </a:r>
            <a:endParaRPr lang="en-US" altLang="zh-TW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endParaRPr lang="en-US" altLang="zh-TW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２０篇，每篇十頁</a:t>
            </a:r>
            <a:endParaRPr lang="en-US" altLang="zh-TW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一篇從起床到睡覺</a:t>
            </a:r>
            <a:endParaRPr lang="en-US" altLang="zh-TW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pPr marL="342900" indent="-342900">
              <a:buFont typeface="+mj-lt"/>
              <a:buAutoNum type="arabicPeriod"/>
            </a:pPr>
            <a:endParaRPr lang="en-US" altLang="zh-TW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r>
              <a:rPr lang="zh-TW" altLang="en-US" sz="2400" dirty="0">
                <a:solidFill>
                  <a:schemeClr val="accent4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被自己否決</a:t>
            </a:r>
            <a:endParaRPr lang="en-US" altLang="zh-TW" sz="2400" dirty="0">
              <a:solidFill>
                <a:schemeClr val="accent4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時間不夠</a:t>
            </a:r>
            <a:endParaRPr lang="en-US" altLang="zh-TW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與寓意式無關</a:t>
            </a:r>
            <a:endParaRPr lang="en-US" altLang="zh-TW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C14C2A2-CCE4-4C06-A0F0-B5051AE351A9}"/>
              </a:ext>
            </a:extLst>
          </p:cNvPr>
          <p:cNvSpPr txBox="1"/>
          <p:nvPr/>
        </p:nvSpPr>
        <p:spPr>
          <a:xfrm>
            <a:off x="7134420" y="1175435"/>
            <a:ext cx="3191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spc="600" dirty="0">
                <a:solidFill>
                  <a:schemeClr val="accent4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劇情二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907BDAE-F084-4CBD-BB37-003192BA6EAC}"/>
              </a:ext>
            </a:extLst>
          </p:cNvPr>
          <p:cNvSpPr txBox="1"/>
          <p:nvPr/>
        </p:nvSpPr>
        <p:spPr>
          <a:xfrm>
            <a:off x="6856153" y="2183189"/>
            <a:ext cx="374760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accent4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概念：</a:t>
            </a:r>
            <a:endParaRPr lang="en-US" altLang="zh-TW" sz="2400" dirty="0">
              <a:solidFill>
                <a:schemeClr val="accent4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成功與快樂不相等</a:t>
            </a:r>
            <a:endParaRPr lang="en-US" altLang="zh-TW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endParaRPr lang="en-US" altLang="zh-TW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７頁</a:t>
            </a:r>
            <a:endParaRPr lang="en-US" altLang="zh-TW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透過對話簡單表現出</a:t>
            </a:r>
            <a:endParaRPr lang="en-US" altLang="zh-TW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成功與快樂的關係</a:t>
            </a:r>
            <a:endParaRPr lang="en-US" altLang="zh-TW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endParaRPr lang="en-US" altLang="zh-TW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endParaRPr lang="en-US" altLang="zh-TW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DB61EE9B-EDAF-41F1-BA13-690A834D044E}"/>
              </a:ext>
            </a:extLst>
          </p:cNvPr>
          <p:cNvCxnSpPr/>
          <p:nvPr/>
        </p:nvCxnSpPr>
        <p:spPr>
          <a:xfrm>
            <a:off x="1748324" y="1944876"/>
            <a:ext cx="36428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1516A6F6-1041-465F-9BDB-20D0A656A8A5}"/>
              </a:ext>
            </a:extLst>
          </p:cNvPr>
          <p:cNvCxnSpPr/>
          <p:nvPr/>
        </p:nvCxnSpPr>
        <p:spPr>
          <a:xfrm>
            <a:off x="6856153" y="1944876"/>
            <a:ext cx="36428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952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1D7F9F0A-8802-4835-BF90-FF9634E2C2D2}"/>
              </a:ext>
            </a:extLst>
          </p:cNvPr>
          <p:cNvSpPr/>
          <p:nvPr/>
        </p:nvSpPr>
        <p:spPr>
          <a:xfrm>
            <a:off x="1562100" y="-428625"/>
            <a:ext cx="5048250" cy="7696200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7055EF8F-B67E-41F7-82F9-FBC3F0CBBCA3}"/>
              </a:ext>
            </a:extLst>
          </p:cNvPr>
          <p:cNvSpPr/>
          <p:nvPr/>
        </p:nvSpPr>
        <p:spPr>
          <a:xfrm>
            <a:off x="1803918" y="3616612"/>
            <a:ext cx="4292082" cy="2076061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6F53E66-9AC7-4F1E-B80A-953FAF534E44}"/>
              </a:ext>
            </a:extLst>
          </p:cNvPr>
          <p:cNvSpPr txBox="1"/>
          <p:nvPr/>
        </p:nvSpPr>
        <p:spPr>
          <a:xfrm>
            <a:off x="1969536" y="4113902"/>
            <a:ext cx="68673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000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創作概念需要自己的經歷</a:t>
            </a:r>
            <a:endParaRPr lang="en-US" altLang="zh-TW" sz="2000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000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000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體驗編劇</a:t>
            </a:r>
            <a:endParaRPr lang="en-US" altLang="zh-TW" sz="2000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62F483F-0F78-4285-BB51-3A6541095C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36" t="16609" r="36354" b="11765"/>
          <a:stretch/>
        </p:blipFill>
        <p:spPr>
          <a:xfrm>
            <a:off x="7085520" y="1165327"/>
            <a:ext cx="3302562" cy="483689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ED7642B-FE8C-4C3D-BEB3-EA8B33459841}"/>
              </a:ext>
            </a:extLst>
          </p:cNvPr>
          <p:cNvSpPr/>
          <p:nvPr/>
        </p:nvSpPr>
        <p:spPr>
          <a:xfrm>
            <a:off x="3123163" y="3720046"/>
            <a:ext cx="1653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TW" altLang="en-US" sz="3200" dirty="0">
                <a:solidFill>
                  <a:schemeClr val="accent4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收穫</a:t>
            </a:r>
            <a:endParaRPr lang="en-US" altLang="zh-TW" sz="3200" dirty="0">
              <a:solidFill>
                <a:schemeClr val="accent4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8D23164-56D9-4557-83E2-7F625DA55725}"/>
              </a:ext>
            </a:extLst>
          </p:cNvPr>
          <p:cNvSpPr/>
          <p:nvPr/>
        </p:nvSpPr>
        <p:spPr>
          <a:xfrm>
            <a:off x="1882731" y="2008586"/>
            <a:ext cx="4377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我發現在製作劇情的時候有些部分會卡住</a:t>
            </a:r>
            <a:endParaRPr lang="en-US" altLang="zh-TW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本來以為是我還不夠了解</a:t>
            </a:r>
            <a:endParaRPr lang="en-US" altLang="zh-TW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後來才發現是我自己只是缺少自己的經歷跟總結</a:t>
            </a:r>
            <a:endParaRPr lang="en-US" altLang="zh-TW" dirty="0">
              <a:solidFill>
                <a:schemeClr val="bg1"/>
              </a:solidFill>
              <a:latin typeface="源泉圓體 M" panose="020B0600000000000000" pitchFamily="34" charset="-120"/>
              <a:ea typeface="源泉圓體 M" panose="020B0600000000000000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AD6AE5-A7A3-4047-BFC7-CEF7BC91C625}"/>
              </a:ext>
            </a:extLst>
          </p:cNvPr>
          <p:cNvSpPr txBox="1"/>
          <p:nvPr/>
        </p:nvSpPr>
        <p:spPr>
          <a:xfrm>
            <a:off x="3244644" y="1165327"/>
            <a:ext cx="1653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600" dirty="0">
                <a:solidFill>
                  <a:schemeClr val="accent4"/>
                </a:solidFill>
                <a:latin typeface="源泉圓體 M" panose="020B0600000000000000" pitchFamily="34" charset="-120"/>
                <a:ea typeface="源泉圓體 M" panose="020B0600000000000000" pitchFamily="34" charset="-120"/>
              </a:rPr>
              <a:t>問題</a:t>
            </a: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688A3F6E-E87F-4A39-B100-95CB38848E34}"/>
              </a:ext>
            </a:extLst>
          </p:cNvPr>
          <p:cNvCxnSpPr>
            <a:cxnSpLocks/>
          </p:cNvCxnSpPr>
          <p:nvPr/>
        </p:nvCxnSpPr>
        <p:spPr>
          <a:xfrm>
            <a:off x="2952750" y="1842009"/>
            <a:ext cx="2247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055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4330EFCF-28EF-4FEE-9770-4B20A03293A3}"/>
              </a:ext>
            </a:extLst>
          </p:cNvPr>
          <p:cNvSpPr txBox="1"/>
          <p:nvPr/>
        </p:nvSpPr>
        <p:spPr>
          <a:xfrm>
            <a:off x="4540898" y="2614718"/>
            <a:ext cx="3110204" cy="92333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TW" altLang="en-US" sz="5400" dirty="0">
                <a:solidFill>
                  <a:schemeClr val="bg1"/>
                </a:solidFill>
                <a:latin typeface="源泉圓體 B" panose="020B0800000000000000" pitchFamily="34" charset="-120"/>
                <a:ea typeface="源泉圓體 B" panose="020B0800000000000000" pitchFamily="34" charset="-120"/>
              </a:rPr>
              <a:t>反思</a:t>
            </a:r>
          </a:p>
        </p:txBody>
      </p:sp>
    </p:spTree>
    <p:extLst>
      <p:ext uri="{BB962C8B-B14F-4D97-AF65-F5344CB8AC3E}">
        <p14:creationId xmlns:p14="http://schemas.microsoft.com/office/powerpoint/2010/main" val="1929987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485</Words>
  <Application>Microsoft Office PowerPoint</Application>
  <PresentationFormat>寬螢幕</PresentationFormat>
  <Paragraphs>130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思源黑體 Heavy</vt:lpstr>
      <vt:lpstr>源泉圓體 B</vt:lpstr>
      <vt:lpstr>源泉圓體 M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13502859puddin@gmail.com</dc:creator>
  <cp:lastModifiedBy>13502859puddin@gmail.com</cp:lastModifiedBy>
  <cp:revision>34</cp:revision>
  <dcterms:created xsi:type="dcterms:W3CDTF">2023-01-08T08:38:37Z</dcterms:created>
  <dcterms:modified xsi:type="dcterms:W3CDTF">2023-01-08T18:08:03Z</dcterms:modified>
</cp:coreProperties>
</file>